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7" r:id="rId2"/>
    <p:sldId id="265" r:id="rId3"/>
    <p:sldId id="269" r:id="rId4"/>
    <p:sldId id="272" r:id="rId5"/>
    <p:sldId id="273" r:id="rId6"/>
    <p:sldId id="268" r:id="rId7"/>
    <p:sldId id="277" r:id="rId8"/>
    <p:sldId id="256" r:id="rId9"/>
    <p:sldId id="275" r:id="rId10"/>
    <p:sldId id="257" r:id="rId11"/>
    <p:sldId id="278" r:id="rId12"/>
    <p:sldId id="276" r:id="rId1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FFCC"/>
    <a:srgbClr val="CC9900"/>
    <a:srgbClr val="4D762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29" autoAdjust="0"/>
  </p:normalViewPr>
  <p:slideViewPr>
    <p:cSldViewPr>
      <p:cViewPr varScale="1">
        <p:scale>
          <a:sx n="112" d="100"/>
          <a:sy n="112" d="100"/>
        </p:scale>
        <p:origin x="1506" y="78"/>
      </p:cViewPr>
      <p:guideLst>
        <p:guide orient="horz" pos="1620"/>
        <p:guide pos="2880"/>
      </p:guideLst>
    </p:cSldViewPr>
  </p:slideViewPr>
  <p:notesTextViewPr>
    <p:cViewPr>
      <p:scale>
        <a:sx n="3" d="2"/>
        <a:sy n="3" d="2"/>
      </p:scale>
      <p:origin x="0" y="-57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Vermunt" userId="7726e942-e6e7-4d64-919e-4ff01fbbc157" providerId="ADAL" clId="{F2777624-2C42-44AC-B392-3D62FBD880EC}"/>
    <pc:docChg chg="modSld">
      <pc:chgData name="Frank Vermunt" userId="7726e942-e6e7-4d64-919e-4ff01fbbc157" providerId="ADAL" clId="{F2777624-2C42-44AC-B392-3D62FBD880EC}" dt="2024-12-08T07:47:07.493" v="324" actId="20577"/>
      <pc:docMkLst>
        <pc:docMk/>
      </pc:docMkLst>
      <pc:sldChg chg="addSp modSp mod modAnim modNotesTx">
        <pc:chgData name="Frank Vermunt" userId="7726e942-e6e7-4d64-919e-4ff01fbbc157" providerId="ADAL" clId="{F2777624-2C42-44AC-B392-3D62FBD880EC}" dt="2024-12-08T07:47:07.493" v="324" actId="20577"/>
        <pc:sldMkLst>
          <pc:docMk/>
          <pc:sldMk cId="0" sldId="257"/>
        </pc:sldMkLst>
        <pc:spChg chg="ord">
          <ac:chgData name="Frank Vermunt" userId="7726e942-e6e7-4d64-919e-4ff01fbbc157" providerId="ADAL" clId="{F2777624-2C42-44AC-B392-3D62FBD880EC}" dt="2024-12-08T07:41:53.288" v="32" actId="166"/>
          <ac:spMkLst>
            <pc:docMk/>
            <pc:sldMk cId="0" sldId="257"/>
            <ac:spMk id="2" creationId="{3B87A7F3-DA70-01B3-D30D-6733995AB9D8}"/>
          </ac:spMkLst>
        </pc:spChg>
        <pc:spChg chg="ord">
          <ac:chgData name="Frank Vermunt" userId="7726e942-e6e7-4d64-919e-4ff01fbbc157" providerId="ADAL" clId="{F2777624-2C42-44AC-B392-3D62FBD880EC}" dt="2024-12-08T07:41:53.288" v="32" actId="166"/>
          <ac:spMkLst>
            <pc:docMk/>
            <pc:sldMk cId="0" sldId="257"/>
            <ac:spMk id="8" creationId="{08FE3A98-5C9F-34BD-F7C8-37D283D34B6D}"/>
          </ac:spMkLst>
        </pc:spChg>
        <pc:spChg chg="ord">
          <ac:chgData name="Frank Vermunt" userId="7726e942-e6e7-4d64-919e-4ff01fbbc157" providerId="ADAL" clId="{F2777624-2C42-44AC-B392-3D62FBD880EC}" dt="2024-12-08T07:43:16.561" v="39" actId="166"/>
          <ac:spMkLst>
            <pc:docMk/>
            <pc:sldMk cId="0" sldId="257"/>
            <ac:spMk id="10" creationId="{4CD3E02A-DC5C-74CC-2B90-070A4233F9D3}"/>
          </ac:spMkLst>
        </pc:spChg>
        <pc:spChg chg="ord">
          <ac:chgData name="Frank Vermunt" userId="7726e942-e6e7-4d64-919e-4ff01fbbc157" providerId="ADAL" clId="{F2777624-2C42-44AC-B392-3D62FBD880EC}" dt="2024-12-08T07:43:19.959" v="40" actId="166"/>
          <ac:spMkLst>
            <pc:docMk/>
            <pc:sldMk cId="0" sldId="257"/>
            <ac:spMk id="12" creationId="{7CE57B36-38E0-65C3-B9BB-3E0BB9F04E19}"/>
          </ac:spMkLst>
        </pc:spChg>
        <pc:spChg chg="ord">
          <ac:chgData name="Frank Vermunt" userId="7726e942-e6e7-4d64-919e-4ff01fbbc157" providerId="ADAL" clId="{F2777624-2C42-44AC-B392-3D62FBD880EC}" dt="2024-12-08T07:43:27.116" v="41" actId="166"/>
          <ac:spMkLst>
            <pc:docMk/>
            <pc:sldMk cId="0" sldId="257"/>
            <ac:spMk id="13" creationId="{A79D721C-365B-653A-3027-E4C5D5B81451}"/>
          </ac:spMkLst>
        </pc:spChg>
        <pc:spChg chg="add mod">
          <ac:chgData name="Frank Vermunt" userId="7726e942-e6e7-4d64-919e-4ff01fbbc157" providerId="ADAL" clId="{F2777624-2C42-44AC-B392-3D62FBD880EC}" dt="2024-12-08T07:39:45.009" v="7" actId="14100"/>
          <ac:spMkLst>
            <pc:docMk/>
            <pc:sldMk cId="0" sldId="257"/>
            <ac:spMk id="14" creationId="{EDE9F6CD-E7FF-B08E-80FC-52FC61859CCD}"/>
          </ac:spMkLst>
        </pc:spChg>
        <pc:spChg chg="add mod">
          <ac:chgData name="Frank Vermunt" userId="7726e942-e6e7-4d64-919e-4ff01fbbc157" providerId="ADAL" clId="{F2777624-2C42-44AC-B392-3D62FBD880EC}" dt="2024-12-08T07:39:47.731" v="8"/>
          <ac:spMkLst>
            <pc:docMk/>
            <pc:sldMk cId="0" sldId="257"/>
            <ac:spMk id="15" creationId="{6DE173DE-FFC7-162E-E114-FD1538E80317}"/>
          </ac:spMkLst>
        </pc:spChg>
        <pc:spChg chg="add mod">
          <ac:chgData name="Frank Vermunt" userId="7726e942-e6e7-4d64-919e-4ff01fbbc157" providerId="ADAL" clId="{F2777624-2C42-44AC-B392-3D62FBD880EC}" dt="2024-12-08T07:39:59.402" v="18" actId="1036"/>
          <ac:spMkLst>
            <pc:docMk/>
            <pc:sldMk cId="0" sldId="257"/>
            <ac:spMk id="16" creationId="{88041318-1B84-9B9C-A6F1-39D820372DD6}"/>
          </ac:spMkLst>
        </pc:spChg>
        <pc:spChg chg="add mod">
          <ac:chgData name="Frank Vermunt" userId="7726e942-e6e7-4d64-919e-4ff01fbbc157" providerId="ADAL" clId="{F2777624-2C42-44AC-B392-3D62FBD880EC}" dt="2024-12-08T07:40:10.495" v="22" actId="14100"/>
          <ac:spMkLst>
            <pc:docMk/>
            <pc:sldMk cId="0" sldId="257"/>
            <ac:spMk id="17" creationId="{FD764926-D476-AA34-A70A-C45693E45FA7}"/>
          </ac:spMkLst>
        </pc:spChg>
        <pc:picChg chg="mod ord">
          <ac:chgData name="Frank Vermunt" userId="7726e942-e6e7-4d64-919e-4ff01fbbc157" providerId="ADAL" clId="{F2777624-2C42-44AC-B392-3D62FBD880EC}" dt="2024-12-08T07:42:02.385" v="34" actId="166"/>
          <ac:picMkLst>
            <pc:docMk/>
            <pc:sldMk cId="0" sldId="257"/>
            <ac:picMk id="9" creationId="{CDB7AE16-2AC8-AEF3-63C5-5C4FCC089FED}"/>
          </ac:picMkLst>
        </pc:picChg>
        <pc:picChg chg="mod ord">
          <ac:chgData name="Frank Vermunt" userId="7726e942-e6e7-4d64-919e-4ff01fbbc157" providerId="ADAL" clId="{F2777624-2C42-44AC-B392-3D62FBD880EC}" dt="2024-12-08T07:42:08.683" v="36" actId="166"/>
          <ac:picMkLst>
            <pc:docMk/>
            <pc:sldMk cId="0" sldId="257"/>
            <ac:picMk id="11" creationId="{7CC4AC98-1F74-AA1C-0D97-472A2A3ACB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8-12-2024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1</a:t>
            </a:fld>
            <a:endParaRPr lang="nl-NL" dirty="0"/>
          </a:p>
        </p:txBody>
      </p:sp>
    </p:spTree>
    <p:extLst>
      <p:ext uri="{BB962C8B-B14F-4D97-AF65-F5344CB8AC3E}">
        <p14:creationId xmlns:p14="http://schemas.microsoft.com/office/powerpoint/2010/main" val="95937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Natuurkunde</a:t>
            </a:r>
            <a:r>
              <a:rPr lang="en-US" sz="1200" dirty="0"/>
              <a:t> is </a:t>
            </a:r>
            <a:r>
              <a:rPr lang="en-US" sz="1200" dirty="0" err="1"/>
              <a:t>belangrijk</a:t>
            </a:r>
            <a:r>
              <a:rPr lang="en-US" sz="1200" dirty="0"/>
              <a:t> </a:t>
            </a:r>
            <a:r>
              <a:rPr lang="en-US" sz="1200" dirty="0" err="1"/>
              <a:t>voor</a:t>
            </a:r>
            <a:r>
              <a:rPr lang="en-US" sz="1200" dirty="0"/>
              <a:t> </a:t>
            </a:r>
            <a:r>
              <a:rPr lang="en-US" sz="1200" dirty="0" err="1"/>
              <a:t>alles</a:t>
            </a:r>
            <a:r>
              <a:rPr lang="en-US" sz="1200" dirty="0"/>
              <a:t> om </a:t>
            </a:r>
            <a:r>
              <a:rPr lang="en-US" sz="1200" dirty="0" err="1"/>
              <a:t>ons</a:t>
            </a:r>
            <a:r>
              <a:rPr lang="en-US" sz="1200" dirty="0"/>
              <a:t> </a:t>
            </a:r>
            <a:r>
              <a:rPr lang="en-US" sz="1200" dirty="0" err="1"/>
              <a:t>heen</a:t>
            </a:r>
            <a:r>
              <a:rPr lang="en-US" sz="1200" dirty="0"/>
              <a:t>.</a:t>
            </a:r>
          </a:p>
          <a:p>
            <a:r>
              <a:rPr lang="en-US" sz="1200" dirty="0" err="1"/>
              <a:t>Waarom</a:t>
            </a:r>
            <a:r>
              <a:rPr lang="en-US" sz="1200" dirty="0"/>
              <a:t> </a:t>
            </a:r>
            <a:r>
              <a:rPr lang="en-US" sz="1200" dirty="0" err="1"/>
              <a:t>geeft</a:t>
            </a:r>
            <a:r>
              <a:rPr lang="en-US" sz="1200" dirty="0"/>
              <a:t> een laser </a:t>
            </a:r>
            <a:r>
              <a:rPr lang="en-US" sz="1200" dirty="0" err="1"/>
              <a:t>zo’n</a:t>
            </a:r>
            <a:r>
              <a:rPr lang="en-US" sz="1200" dirty="0"/>
              <a:t> </a:t>
            </a:r>
            <a:r>
              <a:rPr lang="en-US" sz="1200" dirty="0" err="1"/>
              <a:t>scherpe</a:t>
            </a:r>
            <a:r>
              <a:rPr lang="en-US" sz="1200" dirty="0"/>
              <a:t> </a:t>
            </a:r>
            <a:r>
              <a:rPr lang="en-US" sz="1200" dirty="0" err="1"/>
              <a:t>bundel</a:t>
            </a:r>
            <a:r>
              <a:rPr lang="en-US" sz="1200" dirty="0"/>
              <a:t> </a:t>
            </a:r>
            <a:r>
              <a:rPr lang="en-US" sz="1200" dirty="0" err="1"/>
              <a:t>en</a:t>
            </a:r>
            <a:r>
              <a:rPr lang="en-US" sz="1200" dirty="0"/>
              <a:t> </a:t>
            </a:r>
            <a:r>
              <a:rPr lang="en-US" sz="1200" dirty="0" err="1"/>
              <a:t>ook</a:t>
            </a:r>
            <a:r>
              <a:rPr lang="en-US" sz="1200" dirty="0"/>
              <a:t> </a:t>
            </a:r>
            <a:r>
              <a:rPr lang="en-US" sz="1200" dirty="0" err="1"/>
              <a:t>ver</a:t>
            </a:r>
            <a:r>
              <a:rPr lang="en-US" sz="1200" dirty="0"/>
              <a:t> </a:t>
            </a:r>
            <a:r>
              <a:rPr lang="en-US" sz="1200" dirty="0" err="1"/>
              <a:t>weg</a:t>
            </a:r>
            <a:r>
              <a:rPr lang="en-US" sz="1200" dirty="0"/>
              <a:t>, </a:t>
            </a:r>
            <a:r>
              <a:rPr lang="en-US" sz="1200" dirty="0" err="1"/>
              <a:t>en</a:t>
            </a:r>
            <a:r>
              <a:rPr lang="en-US" sz="1200" dirty="0"/>
              <a:t> </a:t>
            </a:r>
            <a:r>
              <a:rPr lang="en-US" sz="1200" dirty="0" err="1"/>
              <a:t>waarom</a:t>
            </a:r>
            <a:r>
              <a:rPr lang="en-US" sz="1200" dirty="0"/>
              <a:t> </a:t>
            </a:r>
            <a:r>
              <a:rPr lang="en-US" sz="1200" dirty="0" err="1"/>
              <a:t>zie</a:t>
            </a:r>
            <a:r>
              <a:rPr lang="en-US" sz="1200" dirty="0"/>
              <a:t> je </a:t>
            </a:r>
            <a:r>
              <a:rPr lang="en-US" sz="1200" dirty="0" err="1"/>
              <a:t>deze</a:t>
            </a:r>
            <a:r>
              <a:rPr lang="en-US" sz="1200" dirty="0"/>
              <a:t> </a:t>
            </a:r>
            <a:r>
              <a:rPr lang="en-US" sz="1200" dirty="0" err="1"/>
              <a:t>kleuren</a:t>
            </a:r>
            <a:r>
              <a:rPr lang="en-US" sz="1200" dirty="0"/>
              <a:t> </a:t>
            </a:r>
            <a:r>
              <a:rPr lang="en-US" sz="1200" dirty="0" err="1"/>
              <a:t>en</a:t>
            </a:r>
            <a:r>
              <a:rPr lang="en-US" sz="1200" dirty="0"/>
              <a:t> “</a:t>
            </a:r>
            <a:r>
              <a:rPr lang="en-US" sz="1200" dirty="0" err="1"/>
              <a:t>zwarte</a:t>
            </a:r>
            <a:r>
              <a:rPr lang="en-US" sz="1200" dirty="0"/>
              <a:t> </a:t>
            </a:r>
            <a:r>
              <a:rPr lang="en-US" sz="1200" dirty="0" err="1"/>
              <a:t>gaten</a:t>
            </a:r>
            <a:r>
              <a:rPr lang="en-US" sz="1200" dirty="0"/>
              <a:t>” bij een Glow </a:t>
            </a:r>
            <a:r>
              <a:rPr lang="en-US" sz="1200" dirty="0" err="1"/>
              <a:t>projectie</a:t>
            </a:r>
            <a:r>
              <a:rPr lang="en-US" sz="1200" dirty="0"/>
              <a:t> op een </a:t>
            </a:r>
            <a:r>
              <a:rPr lang="en-US" sz="1200" dirty="0" err="1"/>
              <a:t>gebouw</a:t>
            </a:r>
            <a:r>
              <a:rPr lang="en-US" sz="1200" dirty="0"/>
              <a:t>.</a:t>
            </a:r>
          </a:p>
          <a:p>
            <a:r>
              <a:rPr lang="en-US" sz="1200" dirty="0"/>
              <a:t>&lt;click&gt; Maar </a:t>
            </a:r>
            <a:r>
              <a:rPr lang="nl-NL" sz="1200" noProof="0" dirty="0"/>
              <a:t>ook</a:t>
            </a:r>
            <a:r>
              <a:rPr lang="en-US" sz="1200" dirty="0"/>
              <a:t> </a:t>
            </a:r>
            <a:r>
              <a:rPr lang="en-US" sz="1200" dirty="0" err="1"/>
              <a:t>wanneer</a:t>
            </a:r>
            <a:r>
              <a:rPr lang="en-US" sz="1200" dirty="0"/>
              <a:t> een </a:t>
            </a:r>
            <a:r>
              <a:rPr lang="en-US" sz="1200" dirty="0" err="1"/>
              <a:t>stalen</a:t>
            </a:r>
            <a:r>
              <a:rPr lang="en-US" sz="1200" dirty="0"/>
              <a:t> pin </a:t>
            </a:r>
            <a:r>
              <a:rPr lang="en-US" sz="1200" dirty="0" err="1"/>
              <a:t>breekt</a:t>
            </a:r>
            <a:r>
              <a:rPr lang="en-US" sz="1200" dirty="0"/>
              <a:t> </a:t>
            </a:r>
            <a:r>
              <a:rPr lang="en-US" sz="1200" dirty="0" err="1"/>
              <a:t>als</a:t>
            </a:r>
            <a:r>
              <a:rPr lang="en-US" sz="1200" dirty="0"/>
              <a:t> je ‘m </a:t>
            </a:r>
            <a:r>
              <a:rPr lang="en-US" sz="1200" dirty="0" err="1"/>
              <a:t>uittrekt</a:t>
            </a:r>
            <a:r>
              <a:rPr lang="en-US" sz="1200" dirty="0"/>
              <a:t>.</a:t>
            </a:r>
          </a:p>
          <a:p>
            <a:r>
              <a:rPr lang="en-US" sz="1200" dirty="0"/>
              <a:t>&lt;click&gt; Wat </a:t>
            </a:r>
            <a:r>
              <a:rPr lang="en-US" sz="1200" dirty="0" err="1"/>
              <a:t>kan</a:t>
            </a:r>
            <a:r>
              <a:rPr lang="en-US" sz="1200" dirty="0"/>
              <a:t> de </a:t>
            </a:r>
            <a:r>
              <a:rPr lang="en-US" sz="1200" dirty="0" err="1"/>
              <a:t>oorzaak</a:t>
            </a:r>
            <a:r>
              <a:rPr lang="en-US" sz="1200" dirty="0"/>
              <a:t> </a:t>
            </a:r>
            <a:r>
              <a:rPr lang="en-US" sz="1200" dirty="0" err="1"/>
              <a:t>zijn</a:t>
            </a:r>
            <a:r>
              <a:rPr lang="en-US" sz="1200" dirty="0"/>
              <a:t> </a:t>
            </a:r>
            <a:r>
              <a:rPr lang="en-US" sz="1200" dirty="0" err="1"/>
              <a:t>voor</a:t>
            </a:r>
            <a:r>
              <a:rPr lang="en-US" sz="1200" dirty="0"/>
              <a:t> </a:t>
            </a:r>
            <a:r>
              <a:rPr lang="en-US" sz="1200" dirty="0" err="1"/>
              <a:t>deze</a:t>
            </a:r>
            <a:r>
              <a:rPr lang="en-US" sz="1200" dirty="0"/>
              <a:t> </a:t>
            </a:r>
            <a:r>
              <a:rPr lang="en-US" sz="1200" dirty="0" err="1"/>
              <a:t>ingestorte</a:t>
            </a:r>
            <a:r>
              <a:rPr lang="en-US" sz="1200" dirty="0"/>
              <a:t> </a:t>
            </a:r>
            <a:r>
              <a:rPr lang="en-US" sz="1200" dirty="0" err="1"/>
              <a:t>brug</a:t>
            </a:r>
            <a:r>
              <a:rPr lang="en-US" sz="1200" dirty="0"/>
              <a:t>?  &lt;</a:t>
            </a:r>
            <a:r>
              <a:rPr lang="en-US" sz="1200" dirty="0" err="1"/>
              <a:t>reacties</a:t>
            </a:r>
            <a:r>
              <a:rPr lang="en-US" sz="1200" dirty="0"/>
              <a:t> </a:t>
            </a:r>
            <a:r>
              <a:rPr lang="en-US" sz="1200" dirty="0" err="1"/>
              <a:t>publiek</a:t>
            </a:r>
            <a:r>
              <a:rPr lang="en-US" sz="1200" dirty="0"/>
              <a:t>, </a:t>
            </a:r>
            <a:r>
              <a:rPr lang="en-US" sz="1200" dirty="0" err="1"/>
              <a:t>beetje</a:t>
            </a:r>
            <a:r>
              <a:rPr lang="en-US" sz="1200" dirty="0"/>
              <a:t> </a:t>
            </a:r>
            <a:r>
              <a:rPr lang="en-US" sz="1200" dirty="0" err="1"/>
              <a:t>tegen</a:t>
            </a:r>
            <a:r>
              <a:rPr lang="en-US" sz="1200" dirty="0"/>
              <a:t> </a:t>
            </a:r>
            <a:r>
              <a:rPr lang="en-US" sz="1200" dirty="0" err="1"/>
              <a:t>vragen</a:t>
            </a:r>
            <a:r>
              <a:rPr lang="en-US" sz="1200" dirty="0"/>
              <a:t> om </a:t>
            </a:r>
            <a:r>
              <a:rPr lang="en-US" sz="1200" dirty="0" err="1"/>
              <a:t>hun</a:t>
            </a:r>
            <a:r>
              <a:rPr lang="en-US" sz="1200" dirty="0"/>
              <a:t> </a:t>
            </a:r>
            <a:r>
              <a:rPr lang="en-US" sz="1200" dirty="0" err="1"/>
              <a:t>antwoord</a:t>
            </a:r>
            <a:r>
              <a:rPr lang="en-US" sz="1200" dirty="0"/>
              <a:t> te </a:t>
            </a:r>
            <a:r>
              <a:rPr lang="en-US" sz="1200" dirty="0" err="1"/>
              <a:t>checken</a:t>
            </a:r>
            <a:r>
              <a:rPr lang="en-US" sz="1200" dirty="0"/>
              <a:t>&gt;</a:t>
            </a:r>
          </a:p>
          <a:p>
            <a:r>
              <a:rPr lang="en-US" sz="1200" dirty="0"/>
              <a:t>&lt;click&gt; Kan </a:t>
            </a:r>
            <a:r>
              <a:rPr lang="en-US" sz="1200" dirty="0" err="1"/>
              <a:t>ook</a:t>
            </a:r>
            <a:r>
              <a:rPr lang="en-US" sz="1200" dirty="0"/>
              <a:t> gewoon de chauffeur </a:t>
            </a:r>
            <a:r>
              <a:rPr lang="en-US" sz="1200" dirty="0" err="1"/>
              <a:t>zijn</a:t>
            </a:r>
            <a:r>
              <a:rPr lang="en-US" sz="1200" dirty="0"/>
              <a:t> die het bord niet </a:t>
            </a:r>
            <a:r>
              <a:rPr lang="en-US" sz="1200" dirty="0" err="1"/>
              <a:t>gezien</a:t>
            </a:r>
            <a:r>
              <a:rPr lang="en-US" sz="1200" dirty="0"/>
              <a:t> </a:t>
            </a:r>
            <a:r>
              <a:rPr lang="en-US" sz="1200" dirty="0" err="1"/>
              <a:t>heeft</a:t>
            </a:r>
            <a:r>
              <a:rPr lang="en-US" sz="1200" dirty="0"/>
              <a:t>, dus </a:t>
            </a:r>
            <a:r>
              <a:rPr lang="en-US" sz="1200" dirty="0" err="1"/>
              <a:t>vraag</a:t>
            </a:r>
            <a:r>
              <a:rPr lang="en-US" sz="1200" dirty="0"/>
              <a:t> door </a:t>
            </a:r>
            <a:r>
              <a:rPr lang="en-US" sz="1200" dirty="0" err="1"/>
              <a:t>en</a:t>
            </a:r>
            <a:r>
              <a:rPr lang="en-US" sz="1200" dirty="0"/>
              <a:t> </a:t>
            </a:r>
            <a:r>
              <a:rPr lang="en-US" sz="1200" dirty="0" err="1"/>
              <a:t>blijf</a:t>
            </a:r>
            <a:r>
              <a:rPr lang="en-US" sz="1200" dirty="0"/>
              <a:t> </a:t>
            </a:r>
            <a:r>
              <a:rPr lang="en-US" sz="1200" dirty="0" err="1"/>
              <a:t>nadenken</a:t>
            </a:r>
            <a:r>
              <a:rPr lang="en-US" sz="1200" dirty="0"/>
              <a:t>.</a:t>
            </a:r>
            <a:endParaRPr lang="en-GB" sz="1200" dirty="0"/>
          </a:p>
        </p:txBody>
      </p:sp>
      <p:sp>
        <p:nvSpPr>
          <p:cNvPr id="4" name="Slide Number Placeholder 3"/>
          <p:cNvSpPr>
            <a:spLocks noGrp="1"/>
          </p:cNvSpPr>
          <p:nvPr>
            <p:ph type="sldNum" sz="quarter" idx="5"/>
          </p:nvPr>
        </p:nvSpPr>
        <p:spPr/>
        <p:txBody>
          <a:bodyPr/>
          <a:lstStyle/>
          <a:p>
            <a:fld id="{65D23C52-D5D1-47F7-96C3-E68993887164}" type="slidenum">
              <a:rPr lang="nl-NL" smtClean="0"/>
              <a:t>2</a:t>
            </a:fld>
            <a:endParaRPr lang="nl-NL"/>
          </a:p>
        </p:txBody>
      </p:sp>
    </p:spTree>
    <p:extLst>
      <p:ext uri="{BB962C8B-B14F-4D97-AF65-F5344CB8AC3E}">
        <p14:creationId xmlns:p14="http://schemas.microsoft.com/office/powerpoint/2010/main" val="451941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Kort het </a:t>
            </a:r>
            <a:r>
              <a:rPr lang="en-US" dirty="0" err="1"/>
              <a:t>verschil</a:t>
            </a:r>
            <a:r>
              <a:rPr lang="en-US" dirty="0"/>
              <a:t> </a:t>
            </a:r>
            <a:r>
              <a:rPr lang="en-US" dirty="0" err="1"/>
              <a:t>tussen</a:t>
            </a:r>
            <a:r>
              <a:rPr lang="en-US" dirty="0"/>
              <a:t> </a:t>
            </a:r>
            <a:r>
              <a:rPr lang="en-US" dirty="0" err="1"/>
              <a:t>natuurkunde</a:t>
            </a:r>
            <a:r>
              <a:rPr lang="en-US" dirty="0"/>
              <a:t> </a:t>
            </a:r>
            <a:r>
              <a:rPr lang="en-US" dirty="0" err="1"/>
              <a:t>en</a:t>
            </a:r>
            <a:r>
              <a:rPr lang="en-US" dirty="0"/>
              <a:t> </a:t>
            </a:r>
            <a:r>
              <a:rPr lang="en-US" dirty="0" err="1"/>
              <a:t>bijvoorbeeld</a:t>
            </a:r>
            <a:r>
              <a:rPr lang="en-US" dirty="0"/>
              <a:t> </a:t>
            </a:r>
            <a:r>
              <a:rPr lang="en-US" dirty="0" err="1"/>
              <a:t>biologie</a:t>
            </a:r>
            <a:r>
              <a:rPr lang="en-US" dirty="0"/>
              <a:t>.</a:t>
            </a:r>
          </a:p>
          <a:p>
            <a:r>
              <a:rPr lang="en-US" dirty="0"/>
              <a:t>&lt;click&gt; </a:t>
            </a:r>
            <a:r>
              <a:rPr lang="en-US" dirty="0" err="1"/>
              <a:t>Natuurkunde</a:t>
            </a:r>
            <a:r>
              <a:rPr lang="en-US" dirty="0"/>
              <a:t> </a:t>
            </a:r>
            <a:r>
              <a:rPr lang="en-US" dirty="0" err="1"/>
              <a:t>gaat</a:t>
            </a:r>
            <a:r>
              <a:rPr lang="en-US" dirty="0"/>
              <a:t> over de niet </a:t>
            </a:r>
            <a:r>
              <a:rPr lang="en-US" dirty="0" err="1"/>
              <a:t>levende</a:t>
            </a:r>
            <a:r>
              <a:rPr lang="en-US" dirty="0"/>
              <a:t> of </a:t>
            </a:r>
            <a:r>
              <a:rPr lang="en-US" dirty="0" err="1"/>
              <a:t>dode</a:t>
            </a:r>
            <a:r>
              <a:rPr lang="en-US" dirty="0"/>
              <a:t> </a:t>
            </a:r>
            <a:r>
              <a:rPr lang="en-US" dirty="0" err="1"/>
              <a:t>natuur</a:t>
            </a:r>
            <a:r>
              <a:rPr lang="en-US" dirty="0"/>
              <a:t> </a:t>
            </a:r>
            <a:r>
              <a:rPr lang="en-US" dirty="0" err="1"/>
              <a:t>en</a:t>
            </a:r>
            <a:r>
              <a:rPr lang="en-US" dirty="0"/>
              <a:t> </a:t>
            </a:r>
            <a:r>
              <a:rPr lang="en-US" dirty="0" err="1"/>
              <a:t>biologie</a:t>
            </a:r>
            <a:r>
              <a:rPr lang="en-US" dirty="0"/>
              <a:t> die over de </a:t>
            </a:r>
            <a:r>
              <a:rPr lang="en-US" dirty="0" err="1"/>
              <a:t>levende</a:t>
            </a:r>
            <a:r>
              <a:rPr lang="en-US" dirty="0"/>
              <a:t> </a:t>
            </a:r>
            <a:r>
              <a:rPr lang="en-US" dirty="0" err="1"/>
              <a:t>natuur</a:t>
            </a:r>
            <a:r>
              <a:rPr lang="en-US" dirty="0"/>
              <a:t> </a:t>
            </a:r>
            <a:r>
              <a:rPr lang="en-US" dirty="0" err="1"/>
              <a:t>gaat</a:t>
            </a:r>
            <a:r>
              <a:rPr lang="en-US" dirty="0"/>
              <a:t>.</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3</a:t>
            </a:fld>
            <a:endParaRPr lang="nl-NL"/>
          </a:p>
        </p:txBody>
      </p:sp>
    </p:spTree>
    <p:extLst>
      <p:ext uri="{BB962C8B-B14F-4D97-AF65-F5344CB8AC3E}">
        <p14:creationId xmlns:p14="http://schemas.microsoft.com/office/powerpoint/2010/main" val="63167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dan </a:t>
            </a:r>
            <a:r>
              <a:rPr lang="en-US" dirty="0" err="1"/>
              <a:t>hebben</a:t>
            </a:r>
            <a:r>
              <a:rPr lang="en-US" dirty="0"/>
              <a:t> we </a:t>
            </a:r>
            <a:r>
              <a:rPr lang="en-US" dirty="0" err="1"/>
              <a:t>ook</a:t>
            </a:r>
            <a:r>
              <a:rPr lang="en-US" dirty="0"/>
              <a:t> </a:t>
            </a:r>
            <a:r>
              <a:rPr lang="en-US" dirty="0" err="1"/>
              <a:t>scheikunde</a:t>
            </a:r>
            <a:r>
              <a:rPr lang="en-US" dirty="0"/>
              <a:t> </a:t>
            </a:r>
            <a:r>
              <a:rPr lang="en-US" dirty="0" err="1"/>
              <a:t>nog</a:t>
            </a:r>
            <a:r>
              <a:rPr lang="en-US" dirty="0"/>
              <a:t>, hoe zit </a:t>
            </a:r>
            <a:r>
              <a:rPr lang="en-US" dirty="0" err="1"/>
              <a:t>dat</a:t>
            </a:r>
            <a:r>
              <a:rPr lang="en-US" dirty="0"/>
              <a:t> dan?</a:t>
            </a:r>
          </a:p>
          <a:p>
            <a:r>
              <a:rPr lang="en-US" dirty="0"/>
              <a:t>&lt;click&gt; </a:t>
            </a:r>
            <a:r>
              <a:rPr lang="en-US" dirty="0" err="1"/>
              <a:t>Natuurkunde</a:t>
            </a:r>
            <a:r>
              <a:rPr lang="en-US" dirty="0"/>
              <a:t>, </a:t>
            </a:r>
            <a:r>
              <a:rPr lang="en-US" dirty="0" err="1"/>
              <a:t>scheikunde</a:t>
            </a:r>
            <a:r>
              <a:rPr lang="en-US" dirty="0"/>
              <a:t>, </a:t>
            </a:r>
            <a:r>
              <a:rPr lang="en-US" dirty="0" err="1"/>
              <a:t>en</a:t>
            </a:r>
            <a:r>
              <a:rPr lang="en-US" dirty="0"/>
              <a:t> </a:t>
            </a:r>
            <a:r>
              <a:rPr lang="en-US" dirty="0" err="1"/>
              <a:t>biologie</a:t>
            </a:r>
            <a:r>
              <a:rPr lang="en-US" dirty="0"/>
              <a:t> </a:t>
            </a:r>
            <a:r>
              <a:rPr lang="en-US" dirty="0" err="1"/>
              <a:t>zijn</a:t>
            </a:r>
            <a:r>
              <a:rPr lang="en-US" dirty="0"/>
              <a:t> </a:t>
            </a:r>
            <a:r>
              <a:rPr lang="en-US" dirty="0" err="1"/>
              <a:t>nauw</a:t>
            </a:r>
            <a:r>
              <a:rPr lang="en-US" dirty="0"/>
              <a:t> </a:t>
            </a:r>
            <a:r>
              <a:rPr lang="en-US" dirty="0" err="1"/>
              <a:t>verbonden</a:t>
            </a:r>
            <a:r>
              <a:rPr lang="en-US" dirty="0"/>
              <a:t> </a:t>
            </a:r>
            <a:r>
              <a:rPr lang="en-US" dirty="0" err="1"/>
              <a:t>en</a:t>
            </a:r>
            <a:r>
              <a:rPr lang="en-US" dirty="0"/>
              <a:t> </a:t>
            </a:r>
            <a:r>
              <a:rPr lang="en-US" dirty="0" err="1"/>
              <a:t>bouwen</a:t>
            </a:r>
            <a:r>
              <a:rPr lang="en-US" dirty="0"/>
              <a:t> op </a:t>
            </a:r>
            <a:r>
              <a:rPr lang="en-US" dirty="0" err="1"/>
              <a:t>elkaar</a:t>
            </a:r>
            <a:r>
              <a:rPr lang="en-US" dirty="0"/>
              <a:t> </a:t>
            </a:r>
            <a:r>
              <a:rPr lang="en-US" dirty="0" err="1"/>
              <a:t>voort</a:t>
            </a:r>
            <a:r>
              <a:rPr lang="en-US" dirty="0"/>
              <a:t>.</a:t>
            </a:r>
          </a:p>
          <a:p>
            <a:r>
              <a:rPr lang="en-US" dirty="0"/>
              <a:t>&lt;click&gt; </a:t>
            </a:r>
            <a:r>
              <a:rPr lang="en-US" dirty="0" err="1"/>
              <a:t>Vandaag</a:t>
            </a:r>
            <a:r>
              <a:rPr lang="en-US" dirty="0"/>
              <a:t> </a:t>
            </a:r>
            <a:r>
              <a:rPr lang="en-US" dirty="0" err="1"/>
              <a:t>gaat</a:t>
            </a:r>
            <a:r>
              <a:rPr lang="en-US" dirty="0"/>
              <a:t> het om </a:t>
            </a:r>
            <a:r>
              <a:rPr lang="en-US" dirty="0" err="1"/>
              <a:t>natuurkunde</a:t>
            </a:r>
            <a:r>
              <a:rPr lang="en-US" dirty="0"/>
              <a:t>, de basis </a:t>
            </a:r>
            <a:r>
              <a:rPr lang="en-US" dirty="0" err="1"/>
              <a:t>voor</a:t>
            </a:r>
            <a:r>
              <a:rPr lang="en-US" dirty="0"/>
              <a:t> </a:t>
            </a:r>
            <a:r>
              <a:rPr lang="en-US" dirty="0" err="1"/>
              <a:t>scheikunde</a:t>
            </a:r>
            <a:r>
              <a:rPr lang="en-US" dirty="0"/>
              <a:t> </a:t>
            </a:r>
            <a:r>
              <a:rPr lang="en-US" dirty="0" err="1"/>
              <a:t>en</a:t>
            </a:r>
            <a:r>
              <a:rPr lang="en-US" dirty="0"/>
              <a:t> indirect de basis </a:t>
            </a:r>
            <a:r>
              <a:rPr lang="en-US" dirty="0" err="1"/>
              <a:t>voor</a:t>
            </a:r>
            <a:r>
              <a:rPr lang="en-US" dirty="0"/>
              <a:t> het </a:t>
            </a:r>
            <a:r>
              <a:rPr lang="en-US" dirty="0" err="1"/>
              <a:t>leven</a:t>
            </a:r>
            <a:r>
              <a:rPr lang="en-US" dirty="0"/>
              <a:t>.</a:t>
            </a:r>
          </a:p>
          <a:p>
            <a:r>
              <a:rPr lang="en-US" dirty="0"/>
              <a:t>&lt;click&gt; </a:t>
            </a:r>
            <a:r>
              <a:rPr lang="en-US" dirty="0" err="1"/>
              <a:t>Weten</a:t>
            </a:r>
            <a:r>
              <a:rPr lang="en-US" dirty="0"/>
              <a:t> </a:t>
            </a:r>
            <a:r>
              <a:rPr lang="en-US" dirty="0" err="1"/>
              <a:t>jullie</a:t>
            </a:r>
            <a:r>
              <a:rPr lang="en-US" dirty="0"/>
              <a:t> wat een </a:t>
            </a:r>
            <a:r>
              <a:rPr lang="en-US" dirty="0" err="1"/>
              <a:t>atoom</a:t>
            </a:r>
            <a:r>
              <a:rPr lang="en-US" dirty="0"/>
              <a:t> is </a:t>
            </a:r>
            <a:r>
              <a:rPr lang="en-US" dirty="0" err="1"/>
              <a:t>dat</a:t>
            </a:r>
            <a:r>
              <a:rPr lang="en-US" dirty="0"/>
              <a:t> </a:t>
            </a:r>
            <a:r>
              <a:rPr lang="en-US" dirty="0" err="1"/>
              <a:t>ik</a:t>
            </a:r>
            <a:r>
              <a:rPr lang="en-US" dirty="0"/>
              <a:t> </a:t>
            </a:r>
            <a:r>
              <a:rPr lang="en-US" dirty="0" err="1"/>
              <a:t>belangrijk</a:t>
            </a:r>
            <a:r>
              <a:rPr lang="en-US" dirty="0"/>
              <a:t> </a:t>
            </a:r>
            <a:r>
              <a:rPr lang="en-US" dirty="0" err="1"/>
              <a:t>vind</a:t>
            </a:r>
            <a:r>
              <a:rPr lang="en-US" dirty="0"/>
              <a:t> </a:t>
            </a:r>
            <a:r>
              <a:rPr lang="en-US" dirty="0" err="1"/>
              <a:t>voor</a:t>
            </a:r>
            <a:r>
              <a:rPr lang="en-US" dirty="0"/>
              <a:t> </a:t>
            </a:r>
            <a:r>
              <a:rPr lang="en-US" dirty="0" err="1"/>
              <a:t>natuurkunde</a:t>
            </a:r>
            <a:r>
              <a:rPr lang="en-US" dirty="0"/>
              <a:t>? </a:t>
            </a:r>
            <a:r>
              <a:rPr lang="en-US" sz="1200" dirty="0"/>
              <a:t>&lt;</a:t>
            </a:r>
            <a:r>
              <a:rPr lang="en-US" sz="1200" dirty="0" err="1"/>
              <a:t>reacties</a:t>
            </a:r>
            <a:r>
              <a:rPr lang="en-US" sz="1200" dirty="0"/>
              <a:t> </a:t>
            </a:r>
            <a:r>
              <a:rPr lang="en-US" sz="1200" dirty="0" err="1"/>
              <a:t>publiek</a:t>
            </a:r>
            <a:r>
              <a:rPr lang="en-US" sz="1200" dirty="0"/>
              <a:t>, </a:t>
            </a:r>
            <a:r>
              <a:rPr lang="en-US" sz="1200" dirty="0" err="1"/>
              <a:t>beetje</a:t>
            </a:r>
            <a:r>
              <a:rPr lang="en-US" sz="1200" dirty="0"/>
              <a:t> </a:t>
            </a:r>
            <a:r>
              <a:rPr lang="en-US" sz="1200" dirty="0" err="1"/>
              <a:t>tegen</a:t>
            </a:r>
            <a:r>
              <a:rPr lang="en-US" sz="1200" dirty="0"/>
              <a:t> </a:t>
            </a:r>
            <a:r>
              <a:rPr lang="en-US" sz="1200" dirty="0" err="1"/>
              <a:t>vragen</a:t>
            </a:r>
            <a:r>
              <a:rPr lang="en-US" sz="1200" dirty="0"/>
              <a:t> om </a:t>
            </a:r>
            <a:r>
              <a:rPr lang="en-US" sz="1200" dirty="0" err="1"/>
              <a:t>hun</a:t>
            </a:r>
            <a:r>
              <a:rPr lang="en-US" sz="1200" dirty="0"/>
              <a:t> </a:t>
            </a:r>
            <a:r>
              <a:rPr lang="en-US" sz="1200" dirty="0" err="1"/>
              <a:t>antwoord</a:t>
            </a:r>
            <a:r>
              <a:rPr lang="en-US" sz="1200" dirty="0"/>
              <a:t> te </a:t>
            </a:r>
            <a:r>
              <a:rPr lang="en-US" sz="1200" dirty="0" err="1"/>
              <a:t>checken</a:t>
            </a:r>
            <a:r>
              <a:rPr lang="en-US" sz="1200" dirty="0"/>
              <a:t>&gt;</a:t>
            </a:r>
            <a:endParaRPr lang="en-US" dirty="0"/>
          </a:p>
          <a:p>
            <a:r>
              <a:rPr lang="en-US" dirty="0"/>
              <a:t>&lt;click&gt; Een </a:t>
            </a:r>
            <a:r>
              <a:rPr lang="en-US" dirty="0" err="1"/>
              <a:t>atoom</a:t>
            </a:r>
            <a:r>
              <a:rPr lang="en-US" dirty="0"/>
              <a:t> is </a:t>
            </a:r>
            <a:r>
              <a:rPr lang="en-US" dirty="0" err="1"/>
              <a:t>nl</a:t>
            </a:r>
            <a:r>
              <a:rPr lang="en-US" dirty="0"/>
              <a:t> niet het </a:t>
            </a:r>
            <a:r>
              <a:rPr lang="en-US" dirty="0" err="1"/>
              <a:t>kleinste</a:t>
            </a:r>
            <a:r>
              <a:rPr lang="en-US" dirty="0"/>
              <a:t> </a:t>
            </a:r>
            <a:r>
              <a:rPr lang="en-US" dirty="0" err="1"/>
              <a:t>bouwsteentje</a:t>
            </a:r>
            <a:r>
              <a:rPr lang="en-US" dirty="0"/>
              <a:t> van </a:t>
            </a:r>
            <a:r>
              <a:rPr lang="en-US" dirty="0" err="1"/>
              <a:t>onze</a:t>
            </a:r>
            <a:r>
              <a:rPr lang="en-US" dirty="0"/>
              <a:t> </a:t>
            </a:r>
            <a:r>
              <a:rPr lang="en-US" dirty="0" err="1"/>
              <a:t>materie</a:t>
            </a:r>
            <a:r>
              <a:rPr lang="en-US" dirty="0"/>
              <a:t>, maar </a:t>
            </a:r>
            <a:r>
              <a:rPr lang="en-US" dirty="0" err="1"/>
              <a:t>bestaat</a:t>
            </a:r>
            <a:r>
              <a:rPr lang="en-US" dirty="0"/>
              <a:t> </a:t>
            </a:r>
            <a:r>
              <a:rPr lang="en-US" dirty="0" err="1"/>
              <a:t>weer</a:t>
            </a:r>
            <a:r>
              <a:rPr lang="en-US" dirty="0"/>
              <a:t> uit </a:t>
            </a:r>
            <a:r>
              <a:rPr lang="en-US" dirty="0" err="1"/>
              <a:t>deeltjes</a:t>
            </a:r>
            <a:r>
              <a:rPr lang="en-US" dirty="0"/>
              <a:t>, </a:t>
            </a:r>
            <a:r>
              <a:rPr lang="en-US" dirty="0" err="1"/>
              <a:t>en</a:t>
            </a:r>
            <a:r>
              <a:rPr lang="en-US" dirty="0"/>
              <a:t> </a:t>
            </a:r>
            <a:r>
              <a:rPr lang="en-US" dirty="0" err="1"/>
              <a:t>dat</a:t>
            </a:r>
            <a:r>
              <a:rPr lang="en-US" dirty="0"/>
              <a:t> is </a:t>
            </a:r>
            <a:r>
              <a:rPr lang="en-US" dirty="0" err="1"/>
              <a:t>belangrijk</a:t>
            </a:r>
            <a:r>
              <a:rPr lang="en-US" dirty="0"/>
              <a:t> </a:t>
            </a:r>
            <a:r>
              <a:rPr lang="en-US" dirty="0" err="1"/>
              <a:t>voor</a:t>
            </a:r>
            <a:r>
              <a:rPr lang="en-US" dirty="0"/>
              <a:t> de </a:t>
            </a:r>
            <a:r>
              <a:rPr lang="en-US" dirty="0" err="1"/>
              <a:t>experimenten</a:t>
            </a:r>
            <a:r>
              <a:rPr lang="en-US" dirty="0"/>
              <a:t> </a:t>
            </a:r>
            <a:r>
              <a:rPr lang="en-US" dirty="0" err="1"/>
              <a:t>vandaag</a:t>
            </a:r>
            <a:r>
              <a:rPr lang="en-US" dirty="0"/>
              <a:t>.  </a:t>
            </a:r>
          </a:p>
          <a:p>
            <a:r>
              <a:rPr lang="en-US" dirty="0"/>
              <a:t>Maar </a:t>
            </a:r>
            <a:r>
              <a:rPr lang="en-US" dirty="0" err="1"/>
              <a:t>veel</a:t>
            </a:r>
            <a:r>
              <a:rPr lang="en-US" dirty="0"/>
              <a:t> </a:t>
            </a:r>
            <a:r>
              <a:rPr lang="en-US" dirty="0" err="1"/>
              <a:t>dieper</a:t>
            </a:r>
            <a:r>
              <a:rPr lang="en-US" dirty="0"/>
              <a:t> dan het </a:t>
            </a:r>
            <a:r>
              <a:rPr lang="en-US" dirty="0" err="1"/>
              <a:t>atoom</a:t>
            </a:r>
            <a:r>
              <a:rPr lang="en-US" dirty="0"/>
              <a:t> </a:t>
            </a:r>
            <a:r>
              <a:rPr lang="en-US" dirty="0" err="1"/>
              <a:t>gaan</a:t>
            </a:r>
            <a:r>
              <a:rPr lang="en-US" dirty="0"/>
              <a:t> we </a:t>
            </a:r>
            <a:r>
              <a:rPr lang="en-US" dirty="0" err="1"/>
              <a:t>vandaag</a:t>
            </a:r>
            <a:r>
              <a:rPr lang="en-US" dirty="0"/>
              <a:t> niet, maar de </a:t>
            </a:r>
            <a:r>
              <a:rPr lang="en-US" dirty="0" err="1"/>
              <a:t>deeltjes</a:t>
            </a:r>
            <a:r>
              <a:rPr lang="en-US" dirty="0"/>
              <a:t> </a:t>
            </a:r>
            <a:r>
              <a:rPr lang="en-US" dirty="0" err="1"/>
              <a:t>waaruit</a:t>
            </a:r>
            <a:r>
              <a:rPr lang="en-US" dirty="0"/>
              <a:t> een atom </a:t>
            </a:r>
            <a:r>
              <a:rPr lang="en-US" dirty="0" err="1"/>
              <a:t>bestaat</a:t>
            </a:r>
            <a:r>
              <a:rPr lang="en-US" dirty="0"/>
              <a:t>, </a:t>
            </a:r>
            <a:r>
              <a:rPr lang="en-US" dirty="0" err="1"/>
              <a:t>zoals</a:t>
            </a:r>
            <a:r>
              <a:rPr lang="en-US" dirty="0"/>
              <a:t> </a:t>
            </a:r>
            <a:r>
              <a:rPr lang="en-US" dirty="0" err="1"/>
              <a:t>electronen</a:t>
            </a:r>
            <a:r>
              <a:rPr lang="en-US" dirty="0"/>
              <a:t> </a:t>
            </a:r>
            <a:r>
              <a:rPr lang="en-US" dirty="0" err="1"/>
              <a:t>zijn</a:t>
            </a:r>
            <a:r>
              <a:rPr lang="en-US" dirty="0"/>
              <a:t> wel </a:t>
            </a:r>
            <a:r>
              <a:rPr lang="en-US" dirty="0" err="1"/>
              <a:t>belangrijk</a:t>
            </a:r>
            <a:r>
              <a:rPr lang="en-US" dirty="0"/>
              <a:t>.</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4</a:t>
            </a:fld>
            <a:endParaRPr lang="nl-NL"/>
          </a:p>
        </p:txBody>
      </p:sp>
    </p:spTree>
    <p:extLst>
      <p:ext uri="{BB962C8B-B14F-4D97-AF65-F5344CB8AC3E}">
        <p14:creationId xmlns:p14="http://schemas.microsoft.com/office/powerpoint/2010/main" val="3861109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a:t>
            </a:r>
            <a:r>
              <a:rPr lang="en-US" dirty="0"/>
              <a:t> </a:t>
            </a:r>
            <a:r>
              <a:rPr lang="en-US" dirty="0" err="1"/>
              <a:t>denk</a:t>
            </a:r>
            <a:r>
              <a:rPr lang="en-US" dirty="0"/>
              <a:t> niet </a:t>
            </a:r>
            <a:r>
              <a:rPr lang="en-US" dirty="0" err="1"/>
              <a:t>dat</a:t>
            </a:r>
            <a:r>
              <a:rPr lang="en-US" dirty="0"/>
              <a:t> het al heel </a:t>
            </a:r>
            <a:r>
              <a:rPr lang="en-US" dirty="0" err="1"/>
              <a:t>duidelijk</a:t>
            </a:r>
            <a:r>
              <a:rPr lang="en-US" dirty="0"/>
              <a:t> is, dus </a:t>
            </a:r>
            <a:r>
              <a:rPr lang="en-US" dirty="0" err="1"/>
              <a:t>ik</a:t>
            </a:r>
            <a:r>
              <a:rPr lang="en-US" dirty="0"/>
              <a:t> </a:t>
            </a:r>
            <a:r>
              <a:rPr lang="en-US" dirty="0" err="1"/>
              <a:t>gebruik</a:t>
            </a:r>
            <a:r>
              <a:rPr lang="en-US" dirty="0"/>
              <a:t> een </a:t>
            </a:r>
            <a:r>
              <a:rPr lang="en-US" dirty="0" err="1"/>
              <a:t>voorbeeld</a:t>
            </a:r>
            <a:r>
              <a:rPr lang="en-US" dirty="0"/>
              <a:t> om het </a:t>
            </a:r>
            <a:r>
              <a:rPr lang="en-US" dirty="0" err="1"/>
              <a:t>belang</a:t>
            </a:r>
            <a:r>
              <a:rPr lang="en-US" dirty="0"/>
              <a:t> van </a:t>
            </a:r>
            <a:r>
              <a:rPr lang="en-US" dirty="0" err="1"/>
              <a:t>natuurkunde</a:t>
            </a:r>
            <a:r>
              <a:rPr lang="en-US" dirty="0"/>
              <a:t> </a:t>
            </a:r>
            <a:r>
              <a:rPr lang="en-US" dirty="0" err="1"/>
              <a:t>duidelijker</a:t>
            </a:r>
            <a:r>
              <a:rPr lang="en-US" dirty="0"/>
              <a:t> te </a:t>
            </a:r>
            <a:r>
              <a:rPr lang="en-US" dirty="0" err="1"/>
              <a:t>maken</a:t>
            </a:r>
            <a:r>
              <a:rPr lang="en-US" dirty="0"/>
              <a:t>.</a:t>
            </a:r>
          </a:p>
          <a:p>
            <a:r>
              <a:rPr lang="en-US" dirty="0"/>
              <a:t>&lt;click&gt; </a:t>
            </a:r>
            <a:r>
              <a:rPr lang="en-US" dirty="0" err="1"/>
              <a:t>Ik</a:t>
            </a:r>
            <a:r>
              <a:rPr lang="en-US" dirty="0"/>
              <a:t> </a:t>
            </a:r>
            <a:r>
              <a:rPr lang="en-US" dirty="0" err="1"/>
              <a:t>gebruik</a:t>
            </a:r>
            <a:r>
              <a:rPr lang="en-US" dirty="0"/>
              <a:t> de </a:t>
            </a:r>
            <a:r>
              <a:rPr lang="en-US" dirty="0" err="1"/>
              <a:t>doorgezakte</a:t>
            </a:r>
            <a:r>
              <a:rPr lang="en-US" dirty="0"/>
              <a:t> </a:t>
            </a:r>
            <a:r>
              <a:rPr lang="en-US" dirty="0" err="1"/>
              <a:t>brug</a:t>
            </a:r>
            <a:r>
              <a:rPr lang="en-US" dirty="0"/>
              <a:t> </a:t>
            </a:r>
            <a:r>
              <a:rPr lang="en-US" dirty="0" err="1"/>
              <a:t>als</a:t>
            </a:r>
            <a:r>
              <a:rPr lang="en-US" dirty="0"/>
              <a:t> </a:t>
            </a:r>
            <a:r>
              <a:rPr lang="en-US" dirty="0" err="1"/>
              <a:t>voorbeeld</a:t>
            </a:r>
            <a:r>
              <a:rPr lang="en-US" dirty="0"/>
              <a:t>, die </a:t>
            </a:r>
            <a:r>
              <a:rPr lang="en-US" dirty="0" err="1"/>
              <a:t>moet</a:t>
            </a:r>
            <a:r>
              <a:rPr lang="en-US" dirty="0"/>
              <a:t> je </a:t>
            </a:r>
            <a:r>
              <a:rPr lang="en-US" dirty="0" err="1"/>
              <a:t>natuurlijk</a:t>
            </a:r>
            <a:r>
              <a:rPr lang="en-US" dirty="0"/>
              <a:t> </a:t>
            </a:r>
            <a:r>
              <a:rPr lang="en-US" dirty="0" err="1"/>
              <a:t>eerst</a:t>
            </a:r>
            <a:r>
              <a:rPr lang="en-US" dirty="0"/>
              <a:t> </a:t>
            </a:r>
            <a:r>
              <a:rPr lang="en-US" dirty="0" err="1"/>
              <a:t>maken</a:t>
            </a:r>
            <a:r>
              <a:rPr lang="en-US" dirty="0"/>
              <a:t> </a:t>
            </a:r>
            <a:r>
              <a:rPr lang="en-US" dirty="0" err="1"/>
              <a:t>voordat</a:t>
            </a:r>
            <a:r>
              <a:rPr lang="en-US" dirty="0"/>
              <a:t> die </a:t>
            </a:r>
            <a:r>
              <a:rPr lang="en-US" dirty="0" err="1"/>
              <a:t>kan</a:t>
            </a:r>
            <a:r>
              <a:rPr lang="en-US" dirty="0"/>
              <a:t> </a:t>
            </a:r>
            <a:r>
              <a:rPr lang="en-US" dirty="0" err="1"/>
              <a:t>inzakken</a:t>
            </a:r>
            <a:r>
              <a:rPr lang="en-US" dirty="0"/>
              <a:t> </a:t>
            </a:r>
            <a:r>
              <a:rPr lang="en-US" dirty="0">
                <a:sym typeface="Wingdings" panose="05000000000000000000" pitchFamily="2" charset="2"/>
              </a:rPr>
              <a:t></a:t>
            </a:r>
          </a:p>
          <a:p>
            <a:r>
              <a:rPr lang="en-US" dirty="0">
                <a:sym typeface="Wingdings" panose="05000000000000000000" pitchFamily="2" charset="2"/>
              </a:rPr>
              <a:t>&lt;click&gt; </a:t>
            </a:r>
            <a:r>
              <a:rPr lang="en-US" dirty="0" err="1">
                <a:sym typeface="Wingdings" panose="05000000000000000000" pitchFamily="2" charset="2"/>
              </a:rPr>
              <a:t>Voordat</a:t>
            </a:r>
            <a:r>
              <a:rPr lang="en-US" dirty="0">
                <a:sym typeface="Wingdings" panose="05000000000000000000" pitchFamily="2" charset="2"/>
              </a:rPr>
              <a:t> je </a:t>
            </a:r>
            <a:r>
              <a:rPr lang="en-US" dirty="0" err="1">
                <a:sym typeface="Wingdings" panose="05000000000000000000" pitchFamily="2" charset="2"/>
              </a:rPr>
              <a:t>kunt</a:t>
            </a:r>
            <a:r>
              <a:rPr lang="en-US" dirty="0">
                <a:sym typeface="Wingdings" panose="05000000000000000000" pitchFamily="2" charset="2"/>
              </a:rPr>
              <a:t> </a:t>
            </a:r>
            <a:r>
              <a:rPr lang="en-US" dirty="0" err="1">
                <a:sym typeface="Wingdings" panose="05000000000000000000" pitchFamily="2" charset="2"/>
              </a:rPr>
              <a:t>gaan</a:t>
            </a:r>
            <a:r>
              <a:rPr lang="en-US" dirty="0">
                <a:sym typeface="Wingdings" panose="05000000000000000000" pitchFamily="2" charset="2"/>
              </a:rPr>
              <a:t> </a:t>
            </a:r>
            <a:r>
              <a:rPr lang="en-US" dirty="0" err="1">
                <a:sym typeface="Wingdings" panose="05000000000000000000" pitchFamily="2" charset="2"/>
              </a:rPr>
              <a:t>bouwen</a:t>
            </a:r>
            <a:r>
              <a:rPr lang="en-US" dirty="0">
                <a:sym typeface="Wingdings" panose="05000000000000000000" pitchFamily="2" charset="2"/>
              </a:rPr>
              <a:t>, </a:t>
            </a:r>
            <a:r>
              <a:rPr lang="en-US" dirty="0" err="1">
                <a:sym typeface="Wingdings" panose="05000000000000000000" pitchFamily="2" charset="2"/>
              </a:rPr>
              <a:t>heb</a:t>
            </a:r>
            <a:r>
              <a:rPr lang="en-US" dirty="0">
                <a:sym typeface="Wingdings" panose="05000000000000000000" pitchFamily="2" charset="2"/>
              </a:rPr>
              <a:t> je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ontwerp</a:t>
            </a:r>
            <a:r>
              <a:rPr lang="en-US" dirty="0">
                <a:sym typeface="Wingdings" panose="05000000000000000000" pitchFamily="2" charset="2"/>
              </a:rPr>
              <a:t> </a:t>
            </a:r>
            <a:r>
              <a:rPr lang="en-US" dirty="0" err="1">
                <a:sym typeface="Wingdings" panose="05000000000000000000" pitchFamily="2" charset="2"/>
              </a:rPr>
              <a:t>nodig</a:t>
            </a:r>
            <a:r>
              <a:rPr lang="en-US" dirty="0">
                <a:sym typeface="Wingdings" panose="05000000000000000000" pitchFamily="2" charset="2"/>
              </a:rPr>
              <a:t>, dus wat ga je </a:t>
            </a:r>
            <a:r>
              <a:rPr lang="en-US" dirty="0" err="1">
                <a:sym typeface="Wingdings" panose="05000000000000000000" pitchFamily="2" charset="2"/>
              </a:rPr>
              <a:t>bouwen</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ontwerp</a:t>
            </a:r>
            <a:r>
              <a:rPr lang="en-US" dirty="0">
                <a:sym typeface="Wingdings" panose="05000000000000000000" pitchFamily="2" charset="2"/>
              </a:rPr>
              <a:t> is </a:t>
            </a:r>
            <a:r>
              <a:rPr lang="en-US" dirty="0" err="1">
                <a:sym typeface="Wingdings" panose="05000000000000000000" pitchFamily="2" charset="2"/>
              </a:rPr>
              <a:t>voor</a:t>
            </a:r>
            <a:r>
              <a:rPr lang="en-US" dirty="0">
                <a:sym typeface="Wingdings" panose="05000000000000000000" pitchFamily="2" charset="2"/>
              </a:rPr>
              <a:t> de </a:t>
            </a:r>
            <a:r>
              <a:rPr lang="en-US" dirty="0" err="1">
                <a:sym typeface="Wingdings" panose="05000000000000000000" pitchFamily="2" charset="2"/>
              </a:rPr>
              <a:t>oplossing</a:t>
            </a:r>
            <a:r>
              <a:rPr lang="en-US" dirty="0">
                <a:sym typeface="Wingdings" panose="05000000000000000000" pitchFamily="2" charset="2"/>
              </a:rPr>
              <a:t> die </a:t>
            </a:r>
            <a:r>
              <a:rPr lang="en-US" dirty="0" err="1">
                <a:sym typeface="Wingdings" panose="05000000000000000000" pitchFamily="2" charset="2"/>
              </a:rPr>
              <a:t>gekozen</a:t>
            </a:r>
            <a:r>
              <a:rPr lang="en-US" dirty="0">
                <a:sym typeface="Wingdings" panose="05000000000000000000" pitchFamily="2" charset="2"/>
              </a:rPr>
              <a:t> </a:t>
            </a:r>
            <a:r>
              <a:rPr lang="en-US" dirty="0" err="1">
                <a:sym typeface="Wingdings" panose="05000000000000000000" pitchFamily="2" charset="2"/>
              </a:rPr>
              <a:t>wordt</a:t>
            </a:r>
            <a:r>
              <a:rPr lang="en-US" dirty="0">
                <a:sym typeface="Wingdings" panose="05000000000000000000" pitchFamily="2" charset="2"/>
              </a:rPr>
              <a:t> uit een </a:t>
            </a:r>
            <a:r>
              <a:rPr lang="en-US" dirty="0" err="1">
                <a:sym typeface="Wingdings" panose="05000000000000000000" pitchFamily="2" charset="2"/>
              </a:rPr>
              <a:t>aantal</a:t>
            </a:r>
            <a:r>
              <a:rPr lang="en-US" dirty="0">
                <a:sym typeface="Wingdings" panose="05000000000000000000" pitchFamily="2" charset="2"/>
              </a:rPr>
              <a:t> </a:t>
            </a:r>
            <a:r>
              <a:rPr lang="en-US" dirty="0" err="1">
                <a:sym typeface="Wingdings" panose="05000000000000000000" pitchFamily="2" charset="2"/>
              </a:rPr>
              <a:t>mogelijke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a:t>
            </a:r>
            <a:r>
              <a:rPr lang="en-US" dirty="0" err="1">
                <a:sym typeface="Wingdings" panose="05000000000000000000" pitchFamily="2" charset="2"/>
              </a:rPr>
              <a:t>hangbrug</a:t>
            </a:r>
            <a:r>
              <a:rPr lang="en-US" dirty="0">
                <a:sym typeface="Wingdings" panose="05000000000000000000" pitchFamily="2" charset="2"/>
              </a:rPr>
              <a:t>, </a:t>
            </a:r>
            <a:r>
              <a:rPr lang="en-US" dirty="0" err="1">
                <a:sym typeface="Wingdings" panose="05000000000000000000" pitchFamily="2" charset="2"/>
              </a:rPr>
              <a:t>boogbrug</a:t>
            </a:r>
            <a:r>
              <a:rPr lang="en-US" dirty="0">
                <a:sym typeface="Wingdings" panose="05000000000000000000" pitchFamily="2" charset="2"/>
              </a:rPr>
              <a:t>, </a:t>
            </a:r>
            <a:r>
              <a:rPr lang="en-US" dirty="0" err="1">
                <a:sym typeface="Wingdings" panose="05000000000000000000" pitchFamily="2" charset="2"/>
              </a:rPr>
              <a:t>klapbrug</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woord</a:t>
            </a:r>
            <a:r>
              <a:rPr lang="en-US" dirty="0">
                <a:sym typeface="Wingdings" panose="05000000000000000000" pitchFamily="2" charset="2"/>
              </a:rPr>
              <a:t> </a:t>
            </a:r>
            <a:r>
              <a:rPr lang="en-US" dirty="0" err="1">
                <a:sym typeface="Wingdings" panose="05000000000000000000" pitchFamily="2" charset="2"/>
              </a:rPr>
              <a:t>oplossing</a:t>
            </a:r>
            <a:r>
              <a:rPr lang="en-US" dirty="0">
                <a:sym typeface="Wingdings" panose="05000000000000000000" pitchFamily="2" charset="2"/>
              </a:rPr>
              <a:t> </a:t>
            </a:r>
            <a:r>
              <a:rPr lang="en-US" dirty="0" err="1">
                <a:sym typeface="Wingdings" panose="05000000000000000000" pitchFamily="2" charset="2"/>
              </a:rPr>
              <a:t>zegt</a:t>
            </a:r>
            <a:r>
              <a:rPr lang="en-US" dirty="0">
                <a:sym typeface="Wingdings" panose="05000000000000000000" pitchFamily="2" charset="2"/>
              </a:rPr>
              <a:t> het al, je </a:t>
            </a:r>
            <a:r>
              <a:rPr lang="en-US" dirty="0" err="1">
                <a:sym typeface="Wingdings" panose="05000000000000000000" pitchFamily="2" charset="2"/>
              </a:rPr>
              <a:t>moet</a:t>
            </a:r>
            <a:r>
              <a:rPr lang="en-US" dirty="0">
                <a:sym typeface="Wingdings" panose="05000000000000000000" pitchFamily="2" charset="2"/>
              </a:rPr>
              <a:t>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probleem</a:t>
            </a:r>
            <a:r>
              <a:rPr lang="en-US" dirty="0">
                <a:sym typeface="Wingdings" panose="05000000000000000000" pitchFamily="2" charset="2"/>
              </a:rPr>
              <a:t> </a:t>
            </a:r>
            <a:r>
              <a:rPr lang="en-US" dirty="0" err="1">
                <a:sym typeface="Wingdings" panose="05000000000000000000" pitchFamily="2" charset="2"/>
              </a:rPr>
              <a:t>hebben</a:t>
            </a:r>
            <a:r>
              <a:rPr lang="en-US" dirty="0">
                <a:sym typeface="Wingdings" panose="05000000000000000000" pitchFamily="2" charset="2"/>
              </a:rPr>
              <a:t> </a:t>
            </a:r>
            <a:r>
              <a:rPr lang="en-US" dirty="0" err="1">
                <a:sym typeface="Wingdings" panose="05000000000000000000" pitchFamily="2" charset="2"/>
              </a:rPr>
              <a:t>en</a:t>
            </a:r>
            <a:r>
              <a:rPr lang="en-US" dirty="0">
                <a:sym typeface="Wingdings" panose="05000000000000000000" pitchFamily="2" charset="2"/>
              </a:rPr>
              <a:t> dan </a:t>
            </a:r>
            <a:r>
              <a:rPr lang="en-US" dirty="0" err="1">
                <a:sym typeface="Wingdings" panose="05000000000000000000" pitchFamily="2" charset="2"/>
              </a:rPr>
              <a:t>denk</a:t>
            </a:r>
            <a:r>
              <a:rPr lang="en-US" dirty="0">
                <a:sym typeface="Wingdings" panose="05000000000000000000" pitchFamily="2" charset="2"/>
              </a:rPr>
              <a:t> je </a:t>
            </a:r>
            <a:r>
              <a:rPr lang="en-US" dirty="0" err="1">
                <a:sym typeface="Wingdings" panose="05000000000000000000" pitchFamily="2" charset="2"/>
              </a:rPr>
              <a:t>na</a:t>
            </a:r>
            <a:r>
              <a:rPr lang="en-US" dirty="0">
                <a:sym typeface="Wingdings" panose="05000000000000000000" pitchFamily="2" charset="2"/>
              </a:rPr>
              <a:t> over </a:t>
            </a:r>
            <a:r>
              <a:rPr lang="en-US" dirty="0" err="1">
                <a:sym typeface="Wingdings" panose="05000000000000000000" pitchFamily="2" charset="2"/>
              </a:rPr>
              <a:t>oplossingen</a:t>
            </a:r>
            <a:r>
              <a:rPr lang="en-US" dirty="0">
                <a:sym typeface="Wingdings" panose="05000000000000000000" pitchFamily="2" charset="2"/>
              </a:rPr>
              <a:t>.</a:t>
            </a:r>
          </a:p>
          <a:p>
            <a:r>
              <a:rPr lang="en-US" dirty="0">
                <a:sym typeface="Wingdings" panose="05000000000000000000" pitchFamily="2" charset="2"/>
              </a:rPr>
              <a:t>&lt;click&gt; Maar </a:t>
            </a:r>
            <a:r>
              <a:rPr lang="en-US" dirty="0" err="1">
                <a:sym typeface="Wingdings" panose="05000000000000000000" pitchFamily="2" charset="2"/>
              </a:rPr>
              <a:t>voor</a:t>
            </a:r>
            <a:r>
              <a:rPr lang="en-US" dirty="0">
                <a:sym typeface="Wingdings" panose="05000000000000000000" pitchFamily="2" charset="2"/>
              </a:rPr>
              <a:t> je </a:t>
            </a:r>
            <a:r>
              <a:rPr lang="en-US" dirty="0" err="1">
                <a:sym typeface="Wingdings" panose="05000000000000000000" pitchFamily="2" charset="2"/>
              </a:rPr>
              <a:t>weet</a:t>
            </a:r>
            <a:r>
              <a:rPr lang="en-US" dirty="0">
                <a:sym typeface="Wingdings" panose="05000000000000000000" pitchFamily="2" charset="2"/>
              </a:rPr>
              <a:t>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er </a:t>
            </a:r>
            <a:r>
              <a:rPr lang="en-US" dirty="0" err="1">
                <a:sym typeface="Wingdings" panose="05000000000000000000" pitchFamily="2" charset="2"/>
              </a:rPr>
              <a:t>zijn</a:t>
            </a:r>
            <a:r>
              <a:rPr lang="en-US" dirty="0">
                <a:sym typeface="Wingdings" panose="05000000000000000000" pitchFamily="2" charset="2"/>
              </a:rPr>
              <a:t>, </a:t>
            </a:r>
            <a:r>
              <a:rPr lang="en-US" dirty="0" err="1">
                <a:sym typeface="Wingdings" panose="05000000000000000000" pitchFamily="2" charset="2"/>
              </a:rPr>
              <a:t>moet</a:t>
            </a:r>
            <a:r>
              <a:rPr lang="en-US" dirty="0">
                <a:sym typeface="Wingdings" panose="05000000000000000000" pitchFamily="2" charset="2"/>
              </a:rPr>
              <a:t> je </a:t>
            </a:r>
            <a:r>
              <a:rPr lang="en-US" dirty="0" err="1">
                <a:sym typeface="Wingdings" panose="05000000000000000000" pitchFamily="2" charset="2"/>
              </a:rPr>
              <a:t>onderzoek</a:t>
            </a:r>
            <a:r>
              <a:rPr lang="en-US" dirty="0">
                <a:sym typeface="Wingdings" panose="05000000000000000000" pitchFamily="2" charset="2"/>
              </a:rPr>
              <a:t> </a:t>
            </a:r>
            <a:r>
              <a:rPr lang="en-US" dirty="0" err="1">
                <a:sym typeface="Wingdings" panose="05000000000000000000" pitchFamily="2" charset="2"/>
              </a:rPr>
              <a:t>doen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hoe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zich</a:t>
            </a:r>
            <a:r>
              <a:rPr lang="en-US" dirty="0">
                <a:sym typeface="Wingdings" panose="05000000000000000000" pitchFamily="2" charset="2"/>
              </a:rPr>
              <a:t> </a:t>
            </a:r>
            <a:r>
              <a:rPr lang="en-US" dirty="0" err="1">
                <a:sym typeface="Wingdings" panose="05000000000000000000" pitchFamily="2" charset="2"/>
              </a:rPr>
              <a:t>gedraagt</a:t>
            </a:r>
            <a:r>
              <a:rPr lang="en-US" dirty="0">
                <a:sym typeface="Wingdings" panose="05000000000000000000" pitchFamily="2" charset="2"/>
              </a:rPr>
              <a:t> </a:t>
            </a:r>
            <a:r>
              <a:rPr lang="en-US" dirty="0" err="1">
                <a:sym typeface="Wingdings" panose="05000000000000000000" pitchFamily="2" charset="2"/>
              </a:rPr>
              <a:t>als</a:t>
            </a:r>
            <a:r>
              <a:rPr lang="en-US" dirty="0">
                <a:sym typeface="Wingdings" panose="05000000000000000000" pitchFamily="2" charset="2"/>
              </a:rPr>
              <a:t> je een </a:t>
            </a:r>
            <a:r>
              <a:rPr lang="en-US" dirty="0" err="1">
                <a:sym typeface="Wingdings" panose="05000000000000000000" pitchFamily="2" charset="2"/>
              </a:rPr>
              <a:t>sterke</a:t>
            </a:r>
            <a:r>
              <a:rPr lang="en-US" dirty="0">
                <a:sym typeface="Wingdings" panose="05000000000000000000" pitchFamily="2" charset="2"/>
              </a:rPr>
              <a:t> </a:t>
            </a:r>
            <a:r>
              <a:rPr lang="en-US" dirty="0" err="1">
                <a:sym typeface="Wingdings" panose="05000000000000000000" pitchFamily="2" charset="2"/>
              </a:rPr>
              <a:t>brug</a:t>
            </a:r>
            <a:r>
              <a:rPr lang="en-US" dirty="0">
                <a:sym typeface="Wingdings" panose="05000000000000000000" pitchFamily="2" charset="2"/>
              </a:rPr>
              <a:t> wilt </a:t>
            </a:r>
            <a:r>
              <a:rPr lang="en-US" dirty="0" err="1">
                <a:sym typeface="Wingdings" panose="05000000000000000000" pitchFamily="2" charset="2"/>
              </a:rPr>
              <a:t>bouwen</a:t>
            </a:r>
            <a:r>
              <a:rPr lang="en-US" dirty="0">
                <a:sym typeface="Wingdings" panose="05000000000000000000" pitchFamily="2" charset="2"/>
              </a:rPr>
              <a:t>, dus je </a:t>
            </a:r>
            <a:r>
              <a:rPr lang="en-US" dirty="0" err="1">
                <a:sym typeface="Wingdings" panose="05000000000000000000" pitchFamily="2" charset="2"/>
              </a:rPr>
              <a:t>gaat</a:t>
            </a:r>
            <a:r>
              <a:rPr lang="en-US" dirty="0">
                <a:sym typeface="Wingdings" panose="05000000000000000000" pitchFamily="2" charset="2"/>
              </a:rPr>
              <a:t> er </a:t>
            </a:r>
            <a:r>
              <a:rPr lang="en-US" dirty="0" err="1">
                <a:sym typeface="Wingdings" panose="05000000000000000000" pitchFamily="2" charset="2"/>
              </a:rPr>
              <a:t>aan</a:t>
            </a:r>
            <a:r>
              <a:rPr lang="en-US" dirty="0">
                <a:sym typeface="Wingdings" panose="05000000000000000000" pitchFamily="2" charset="2"/>
              </a:rPr>
              <a:t> </a:t>
            </a:r>
            <a:r>
              <a:rPr lang="en-US" dirty="0" err="1">
                <a:sym typeface="Wingdings" panose="05000000000000000000" pitchFamily="2" charset="2"/>
              </a:rPr>
              <a:t>trekken</a:t>
            </a:r>
            <a:r>
              <a:rPr lang="en-US" dirty="0">
                <a:sym typeface="Wingdings" panose="05000000000000000000" pitchFamily="2" charset="2"/>
              </a:rPr>
              <a:t> om te </a:t>
            </a:r>
            <a:r>
              <a:rPr lang="en-US" dirty="0" err="1">
                <a:sym typeface="Wingdings" panose="05000000000000000000" pitchFamily="2" charset="2"/>
              </a:rPr>
              <a:t>zien</a:t>
            </a:r>
            <a:r>
              <a:rPr lang="en-US" dirty="0">
                <a:sym typeface="Wingdings" panose="05000000000000000000" pitchFamily="2" charset="2"/>
              </a:rPr>
              <a:t> bij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krachten</a:t>
            </a:r>
            <a:r>
              <a:rPr lang="en-US" dirty="0">
                <a:sym typeface="Wingdings" panose="05000000000000000000" pitchFamily="2" charset="2"/>
              </a:rPr>
              <a:t> het </a:t>
            </a:r>
            <a:r>
              <a:rPr lang="en-US" dirty="0" err="1">
                <a:sym typeface="Wingdings" panose="05000000000000000000" pitchFamily="2" charset="2"/>
              </a:rPr>
              <a:t>breekt</a:t>
            </a:r>
            <a:r>
              <a:rPr lang="en-US" dirty="0">
                <a:sym typeface="Wingdings" panose="05000000000000000000" pitchFamily="2" charset="2"/>
              </a:rPr>
              <a:t>.</a:t>
            </a:r>
          </a:p>
          <a:p>
            <a:r>
              <a:rPr lang="en-US" dirty="0">
                <a:sym typeface="Wingdings" panose="05000000000000000000" pitchFamily="2" charset="2"/>
              </a:rPr>
              <a:t>&lt;click&gt; Tot slot </a:t>
            </a:r>
            <a:r>
              <a:rPr lang="en-US" dirty="0" err="1">
                <a:sym typeface="Wingdings" panose="05000000000000000000" pitchFamily="2" charset="2"/>
              </a:rPr>
              <a:t>begint</a:t>
            </a:r>
            <a:r>
              <a:rPr lang="en-US" dirty="0">
                <a:sym typeface="Wingdings" panose="05000000000000000000" pitchFamily="2" charset="2"/>
              </a:rPr>
              <a:t> </a:t>
            </a:r>
            <a:r>
              <a:rPr lang="en-US" dirty="0" err="1">
                <a:sym typeface="Wingdings" panose="05000000000000000000" pitchFamily="2" charset="2"/>
              </a:rPr>
              <a:t>alles</a:t>
            </a:r>
            <a:r>
              <a:rPr lang="en-US" dirty="0">
                <a:sym typeface="Wingdings" panose="05000000000000000000" pitchFamily="2" charset="2"/>
              </a:rPr>
              <a:t> met </a:t>
            </a:r>
            <a:r>
              <a:rPr lang="en-US" dirty="0" err="1">
                <a:sym typeface="Wingdings" panose="05000000000000000000" pitchFamily="2" charset="2"/>
              </a:rPr>
              <a:t>vragen</a:t>
            </a:r>
            <a:r>
              <a:rPr lang="en-US" dirty="0">
                <a:sym typeface="Wingdings" panose="05000000000000000000" pitchFamily="2" charset="2"/>
              </a:rPr>
              <a:t> </a:t>
            </a:r>
            <a:r>
              <a:rPr lang="en-US" dirty="0" err="1">
                <a:sym typeface="Wingdings" panose="05000000000000000000" pitchFamily="2" charset="2"/>
              </a:rPr>
              <a:t>stellen</a:t>
            </a:r>
            <a:r>
              <a:rPr lang="en-US" dirty="0">
                <a:sym typeface="Wingdings" panose="05000000000000000000" pitchFamily="2" charset="2"/>
              </a:rPr>
              <a:t>, dus </a:t>
            </a:r>
            <a:r>
              <a:rPr lang="en-US" dirty="0" err="1">
                <a:sym typeface="Wingdings" panose="05000000000000000000" pitchFamily="2" charset="2"/>
              </a:rPr>
              <a:t>waar</a:t>
            </a:r>
            <a:r>
              <a:rPr lang="en-US" dirty="0">
                <a:sym typeface="Wingdings" panose="05000000000000000000" pitchFamily="2" charset="2"/>
              </a:rPr>
              <a:t> </a:t>
            </a:r>
            <a:r>
              <a:rPr lang="en-US" dirty="0" err="1">
                <a:sym typeface="Wingdings" panose="05000000000000000000" pitchFamily="2" charset="2"/>
              </a:rPr>
              <a:t>komt</a:t>
            </a:r>
            <a:r>
              <a:rPr lang="en-US" dirty="0">
                <a:sym typeface="Wingdings" panose="05000000000000000000" pitchFamily="2" charset="2"/>
              </a:rPr>
              <a:t> </a:t>
            </a:r>
            <a:r>
              <a:rPr lang="en-US" dirty="0" err="1">
                <a:sym typeface="Wingdings" panose="05000000000000000000" pitchFamily="2" charset="2"/>
              </a:rPr>
              <a:t>dat</a:t>
            </a:r>
            <a:r>
              <a:rPr lang="en-US" dirty="0">
                <a:sym typeface="Wingdings" panose="05000000000000000000" pitchFamily="2" charset="2"/>
              </a:rPr>
              <a:t>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vandaan</a:t>
            </a:r>
            <a:r>
              <a:rPr lang="en-US" dirty="0">
                <a:sym typeface="Wingdings" panose="05000000000000000000" pitchFamily="2" charset="2"/>
              </a:rPr>
              <a:t>, wat is het </a:t>
            </a:r>
            <a:r>
              <a:rPr lang="en-US" dirty="0" err="1">
                <a:sym typeface="Wingdings" panose="05000000000000000000" pitchFamily="2" charset="2"/>
              </a:rPr>
              <a:t>eigenlijk</a:t>
            </a:r>
            <a:r>
              <a:rPr lang="en-US" dirty="0">
                <a:sym typeface="Wingdings" panose="05000000000000000000" pitchFamily="2" charset="2"/>
              </a:rPr>
              <a:t>, etc.</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5</a:t>
            </a:fld>
            <a:endParaRPr lang="nl-NL"/>
          </a:p>
        </p:txBody>
      </p:sp>
    </p:spTree>
    <p:extLst>
      <p:ext uri="{BB962C8B-B14F-4D97-AF65-F5344CB8AC3E}">
        <p14:creationId xmlns:p14="http://schemas.microsoft.com/office/powerpoint/2010/main" val="4069766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 </a:t>
            </a:r>
            <a:r>
              <a:rPr lang="en-US" dirty="0" err="1"/>
              <a:t>zover</a:t>
            </a:r>
            <a:r>
              <a:rPr lang="en-US" dirty="0"/>
              <a:t> de intro, nu </a:t>
            </a:r>
            <a:r>
              <a:rPr lang="en-US" dirty="0" err="1"/>
              <a:t>gaan</a:t>
            </a:r>
            <a:r>
              <a:rPr lang="en-US" dirty="0"/>
              <a:t> we </a:t>
            </a:r>
            <a:r>
              <a:rPr lang="en-US" dirty="0" err="1"/>
              <a:t>beginnen</a:t>
            </a:r>
            <a:r>
              <a:rPr lang="en-US" dirty="0"/>
              <a:t> </a:t>
            </a:r>
            <a:r>
              <a:rPr lang="en-US" dirty="0" err="1"/>
              <a:t>aan</a:t>
            </a:r>
            <a:r>
              <a:rPr lang="en-US" dirty="0"/>
              <a:t> de 6 </a:t>
            </a:r>
            <a:r>
              <a:rPr lang="en-US" dirty="0" err="1"/>
              <a:t>experimenten</a:t>
            </a:r>
            <a:r>
              <a:rPr lang="en-US" dirty="0"/>
              <a:t> / </a:t>
            </a:r>
            <a:r>
              <a:rPr lang="en-US" dirty="0" err="1"/>
              <a:t>proeven</a:t>
            </a:r>
            <a:r>
              <a:rPr lang="en-US" dirty="0"/>
              <a:t>.</a:t>
            </a:r>
          </a:p>
          <a:p>
            <a:r>
              <a:rPr lang="en-US" dirty="0"/>
              <a:t>&lt;click&gt; Dus </a:t>
            </a:r>
            <a:r>
              <a:rPr lang="en-US" dirty="0" err="1"/>
              <a:t>ik</a:t>
            </a:r>
            <a:r>
              <a:rPr lang="en-US" dirty="0"/>
              <a:t> </a:t>
            </a:r>
            <a:r>
              <a:rPr lang="en-US" dirty="0" err="1"/>
              <a:t>wil</a:t>
            </a:r>
            <a:r>
              <a:rPr lang="en-US" dirty="0"/>
              <a:t> </a:t>
            </a:r>
            <a:r>
              <a:rPr lang="en-US" dirty="0" err="1"/>
              <a:t>graag</a:t>
            </a:r>
            <a:r>
              <a:rPr lang="en-US" dirty="0"/>
              <a:t> </a:t>
            </a:r>
            <a:r>
              <a:rPr lang="en-US" dirty="0" err="1"/>
              <a:t>dat</a:t>
            </a:r>
            <a:r>
              <a:rPr lang="en-US" dirty="0"/>
              <a:t> </a:t>
            </a:r>
            <a:r>
              <a:rPr lang="en-US" dirty="0" err="1"/>
              <a:t>jullie</a:t>
            </a:r>
            <a:r>
              <a:rPr lang="en-US" dirty="0"/>
              <a:t> je </a:t>
            </a:r>
            <a:r>
              <a:rPr lang="en-US" dirty="0" err="1"/>
              <a:t>gaan</a:t>
            </a:r>
            <a:r>
              <a:rPr lang="en-US" dirty="0"/>
              <a:t> </a:t>
            </a:r>
            <a:r>
              <a:rPr lang="en-US" dirty="0" err="1"/>
              <a:t>verbazen</a:t>
            </a:r>
            <a:r>
              <a:rPr lang="en-US" dirty="0"/>
              <a:t>, </a:t>
            </a:r>
            <a:r>
              <a:rPr lang="en-US" dirty="0" err="1"/>
              <a:t>dingen</a:t>
            </a:r>
            <a:r>
              <a:rPr lang="en-US" dirty="0"/>
              <a:t> </a:t>
            </a:r>
            <a:r>
              <a:rPr lang="en-US" dirty="0" err="1"/>
              <a:t>gaan</a:t>
            </a:r>
            <a:r>
              <a:rPr lang="en-US" dirty="0"/>
              <a:t> </a:t>
            </a:r>
            <a:r>
              <a:rPr lang="en-US" dirty="0" err="1"/>
              <a:t>onderzoeken</a:t>
            </a:r>
            <a:r>
              <a:rPr lang="en-US" dirty="0"/>
              <a:t>, </a:t>
            </a:r>
            <a:r>
              <a:rPr lang="en-US" dirty="0" err="1"/>
              <a:t>veel</a:t>
            </a:r>
            <a:r>
              <a:rPr lang="en-US" dirty="0"/>
              <a:t> </a:t>
            </a:r>
            <a:r>
              <a:rPr lang="en-US" dirty="0" err="1"/>
              <a:t>vragen</a:t>
            </a:r>
            <a:r>
              <a:rPr lang="en-US" dirty="0"/>
              <a:t> </a:t>
            </a:r>
            <a:r>
              <a:rPr lang="en-US" dirty="0" err="1"/>
              <a:t>stellen</a:t>
            </a:r>
            <a:r>
              <a:rPr lang="en-US" dirty="0"/>
              <a:t>, </a:t>
            </a:r>
            <a:r>
              <a:rPr lang="en-US" dirty="0" err="1"/>
              <a:t>zodat</a:t>
            </a:r>
            <a:r>
              <a:rPr lang="en-US" dirty="0"/>
              <a:t> het </a:t>
            </a:r>
            <a:r>
              <a:rPr lang="en-US" dirty="0" err="1"/>
              <a:t>naast</a:t>
            </a:r>
            <a:r>
              <a:rPr lang="en-US" dirty="0"/>
              <a:t> </a:t>
            </a:r>
            <a:r>
              <a:rPr lang="en-US" dirty="0" err="1"/>
              <a:t>leuk</a:t>
            </a:r>
            <a:r>
              <a:rPr lang="en-US" dirty="0"/>
              <a:t> </a:t>
            </a:r>
            <a:r>
              <a:rPr lang="en-US" dirty="0" err="1"/>
              <a:t>ook</a:t>
            </a:r>
            <a:r>
              <a:rPr lang="en-US" dirty="0"/>
              <a:t> </a:t>
            </a:r>
            <a:r>
              <a:rPr lang="en-US" dirty="0" err="1"/>
              <a:t>leerzaam</a:t>
            </a:r>
            <a:r>
              <a:rPr lang="en-US" dirty="0"/>
              <a:t> is.</a:t>
            </a:r>
          </a:p>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6</a:t>
            </a:fld>
            <a:endParaRPr lang="nl-NL"/>
          </a:p>
        </p:txBody>
      </p:sp>
    </p:spTree>
    <p:extLst>
      <p:ext uri="{BB962C8B-B14F-4D97-AF65-F5344CB8AC3E}">
        <p14:creationId xmlns:p14="http://schemas.microsoft.com/office/powerpoint/2010/main" val="291107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nl-NL" dirty="0"/>
              <a:t>Stel dat je natuurkunde leuk vindt. En dat je natuurkundige zou worden. In wat voor beroepen zou je dan terecht kunnen komen?</a:t>
            </a: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8</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Terug</a:t>
            </a:r>
            <a:r>
              <a:rPr lang="en-US" dirty="0"/>
              <a:t> </a:t>
            </a:r>
            <a:r>
              <a:rPr lang="en-US" dirty="0" err="1"/>
              <a:t>naar</a:t>
            </a:r>
            <a:r>
              <a:rPr lang="en-US" dirty="0"/>
              <a:t> het </a:t>
            </a:r>
            <a:r>
              <a:rPr lang="en-US" dirty="0" err="1"/>
              <a:t>bruggen</a:t>
            </a:r>
            <a:r>
              <a:rPr lang="en-US" dirty="0"/>
              <a:t> </a:t>
            </a:r>
            <a:r>
              <a:rPr lang="en-US" dirty="0" err="1"/>
              <a:t>voorbeeld</a:t>
            </a:r>
            <a:r>
              <a:rPr lang="en-US" dirty="0"/>
              <a:t> van </a:t>
            </a:r>
            <a:r>
              <a:rPr lang="en-US" dirty="0" err="1"/>
              <a:t>voor</a:t>
            </a:r>
            <a:r>
              <a:rPr lang="en-US" dirty="0"/>
              <a:t> de </a:t>
            </a:r>
            <a:r>
              <a:rPr lang="en-US" dirty="0" err="1"/>
              <a:t>experimenten</a:t>
            </a:r>
            <a:r>
              <a:rPr lang="en-US" dirty="0"/>
              <a:t>, hoe zit </a:t>
            </a:r>
            <a:r>
              <a:rPr lang="en-US" dirty="0" err="1"/>
              <a:t>dat</a:t>
            </a:r>
            <a:r>
              <a:rPr lang="en-US" dirty="0"/>
              <a:t> dan met die </a:t>
            </a:r>
            <a:r>
              <a:rPr lang="en-US" dirty="0" err="1"/>
              <a:t>beroepen</a:t>
            </a:r>
            <a:r>
              <a:rPr lang="en-US" dirty="0"/>
              <a:t>?</a:t>
            </a:r>
          </a:p>
          <a:p>
            <a:r>
              <a:rPr lang="en-US" dirty="0"/>
              <a:t>&lt;click&gt; De </a:t>
            </a:r>
            <a:r>
              <a:rPr lang="en-US" dirty="0" err="1"/>
              <a:t>beroepen</a:t>
            </a:r>
            <a:r>
              <a:rPr lang="en-US" dirty="0"/>
              <a:t> </a:t>
            </a:r>
            <a:r>
              <a:rPr lang="en-US" dirty="0" err="1"/>
              <a:t>kun</a:t>
            </a:r>
            <a:r>
              <a:rPr lang="en-US" dirty="0"/>
              <a:t> je </a:t>
            </a:r>
            <a:r>
              <a:rPr lang="en-US" dirty="0" err="1"/>
              <a:t>indelen</a:t>
            </a:r>
            <a:r>
              <a:rPr lang="en-US" dirty="0"/>
              <a:t> in 3 </a:t>
            </a:r>
            <a:r>
              <a:rPr lang="en-US" dirty="0" err="1"/>
              <a:t>groepen</a:t>
            </a:r>
            <a:r>
              <a:rPr lang="en-US" dirty="0"/>
              <a:t>.</a:t>
            </a:r>
          </a:p>
          <a:p>
            <a:r>
              <a:rPr lang="en-US" dirty="0"/>
              <a:t>&lt;click&gt; En </a:t>
            </a:r>
            <a:r>
              <a:rPr lang="en-US" dirty="0" err="1"/>
              <a:t>voor</a:t>
            </a:r>
            <a:r>
              <a:rPr lang="en-US" dirty="0"/>
              <a:t> elk van die </a:t>
            </a:r>
            <a:r>
              <a:rPr lang="en-US" dirty="0" err="1"/>
              <a:t>groepen</a:t>
            </a:r>
            <a:r>
              <a:rPr lang="en-US" dirty="0"/>
              <a:t> </a:t>
            </a:r>
            <a:r>
              <a:rPr lang="en-US" dirty="0" err="1"/>
              <a:t>heb</a:t>
            </a:r>
            <a:r>
              <a:rPr lang="en-US" dirty="0"/>
              <a:t> je </a:t>
            </a:r>
            <a:r>
              <a:rPr lang="en-US" dirty="0" err="1"/>
              <a:t>bepaalde</a:t>
            </a:r>
            <a:r>
              <a:rPr lang="en-US" dirty="0"/>
              <a:t> </a:t>
            </a:r>
            <a:r>
              <a:rPr lang="en-US" dirty="0" err="1"/>
              <a:t>vaardigheden</a:t>
            </a:r>
            <a:r>
              <a:rPr lang="en-US" dirty="0"/>
              <a:t> </a:t>
            </a:r>
            <a:r>
              <a:rPr lang="en-US" dirty="0" err="1"/>
              <a:t>nodig</a:t>
            </a:r>
            <a:r>
              <a:rPr lang="en-US" dirty="0"/>
              <a:t> in de </a:t>
            </a:r>
            <a:r>
              <a:rPr lang="en-US" dirty="0" err="1"/>
              <a:t>mensen</a:t>
            </a:r>
            <a:r>
              <a:rPr lang="en-US" dirty="0"/>
              <a:t>.</a:t>
            </a:r>
          </a:p>
          <a:p>
            <a:r>
              <a:rPr lang="en-US" dirty="0"/>
              <a:t>&lt;click&gt; En die </a:t>
            </a:r>
            <a:r>
              <a:rPr lang="en-US" dirty="0" err="1"/>
              <a:t>zijn</a:t>
            </a:r>
            <a:r>
              <a:rPr lang="en-US" dirty="0"/>
              <a:t> van </a:t>
            </a:r>
            <a:r>
              <a:rPr lang="en-US" dirty="0" err="1"/>
              <a:t>elkaar</a:t>
            </a:r>
            <a:r>
              <a:rPr lang="en-US" dirty="0"/>
              <a:t> </a:t>
            </a:r>
            <a:r>
              <a:rPr lang="en-US" dirty="0" err="1"/>
              <a:t>afhankelijk</a:t>
            </a:r>
            <a:r>
              <a:rPr lang="en-US" dirty="0"/>
              <a:t> want </a:t>
            </a:r>
            <a:r>
              <a:rPr lang="en-US" dirty="0" err="1"/>
              <a:t>zonder</a:t>
            </a:r>
            <a:r>
              <a:rPr lang="en-US" dirty="0"/>
              <a:t> </a:t>
            </a:r>
            <a:r>
              <a:rPr lang="en-US" dirty="0" err="1"/>
              <a:t>onderzoeker</a:t>
            </a:r>
            <a:r>
              <a:rPr lang="en-US" dirty="0"/>
              <a:t> geen </a:t>
            </a:r>
            <a:r>
              <a:rPr lang="en-US" dirty="0" err="1"/>
              <a:t>staal</a:t>
            </a:r>
            <a:r>
              <a:rPr lang="en-US" dirty="0"/>
              <a:t> in </a:t>
            </a:r>
            <a:r>
              <a:rPr lang="en-US" dirty="0" err="1"/>
              <a:t>eenbrug</a:t>
            </a:r>
            <a:r>
              <a:rPr lang="en-US" dirty="0"/>
              <a:t> </a:t>
            </a:r>
            <a:r>
              <a:rPr lang="en-US" dirty="0" err="1"/>
              <a:t>als</a:t>
            </a:r>
            <a:r>
              <a:rPr lang="en-US" dirty="0"/>
              <a:t> </a:t>
            </a:r>
            <a:r>
              <a:rPr lang="en-US" dirty="0" err="1"/>
              <a:t>oplossing</a:t>
            </a:r>
            <a:r>
              <a:rPr lang="en-US" dirty="0"/>
              <a:t> om een </a:t>
            </a:r>
            <a:r>
              <a:rPr lang="en-US" dirty="0" err="1"/>
              <a:t>rivier</a:t>
            </a:r>
            <a:r>
              <a:rPr lang="en-US" dirty="0"/>
              <a:t> over te </a:t>
            </a:r>
            <a:r>
              <a:rPr lang="en-US" dirty="0" err="1"/>
              <a:t>kunnen</a:t>
            </a:r>
            <a:r>
              <a:rPr lang="en-US" dirty="0"/>
              <a:t> </a:t>
            </a:r>
            <a:r>
              <a:rPr lang="en-US" dirty="0" err="1"/>
              <a:t>steken</a:t>
            </a:r>
            <a:r>
              <a:rPr lang="en-US" dirty="0"/>
              <a:t>.</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9</a:t>
            </a:fld>
            <a:endParaRPr lang="nl-NL"/>
          </a:p>
        </p:txBody>
      </p:sp>
    </p:spTree>
    <p:extLst>
      <p:ext uri="{BB962C8B-B14F-4D97-AF65-F5344CB8AC3E}">
        <p14:creationId xmlns:p14="http://schemas.microsoft.com/office/powerpoint/2010/main" val="3717084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Er zijn heel wat beroepen waar een natuurkundige heel gewild is.  Dat kan zijn om wat ze weten of om hoe ze denken. Bijvoorbeeld dat ze weten hoe ze onderzoek moeten doen.</a:t>
            </a:r>
            <a:endParaRPr lang="en-GB" sz="1800" dirty="0">
              <a:effectLst/>
              <a:latin typeface="Calibri" panose="020F0502020204030204" pitchFamily="34" charset="0"/>
              <a:ea typeface="Calibri" panose="020F0502020204030204" pitchFamily="34" charset="0"/>
            </a:endParaRPr>
          </a:p>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Dan zijn er ook beroepen waar natuurkunde minder of niet belangrijk is.  Dit zijn wat voorbeelden, en bij een stel hiervan is kennis van natuurkunde nog steeds heel handig. </a:t>
            </a:r>
            <a:endParaRPr lang="en-GB" sz="1800" dirty="0">
              <a:effectLst/>
              <a:latin typeface="Calibri" panose="020F0502020204030204" pitchFamily="34" charset="0"/>
              <a:ea typeface="Calibri" panose="020F0502020204030204" pitchFamily="34" charset="0"/>
            </a:endParaRPr>
          </a:p>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En tot slot zijn er beroepen waar je niet veel natuurkundigen aantreft, maar waar natuurkunde wel heel belangrijk is.</a:t>
            </a:r>
            <a:endParaRPr lang="en-GB" sz="1800" dirty="0">
              <a:effectLst/>
              <a:latin typeface="Calibri" panose="020F0502020204030204" pitchFamily="34" charset="0"/>
              <a:ea typeface="Calibri" panose="020F0502020204030204" pitchFamily="34" charset="0"/>
            </a:endParaRPr>
          </a:p>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&lt;reacties publiek: wie kiest er een beroep waarvan je denkt dat natuurkunde belangrijk is en waarom?&gt;&lt;idem voor een beroep waar het minder belangrijk is en vooral waarom&gt;</a:t>
            </a:r>
          </a:p>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&lt;</a:t>
            </a:r>
            <a:r>
              <a:rPr lang="nl-NL" sz="1800">
                <a:effectLst/>
                <a:latin typeface="Calibri" panose="020F0502020204030204" pitchFamily="34" charset="0"/>
                <a:ea typeface="Calibri" panose="020F0502020204030204" pitchFamily="34" charset="0"/>
                <a:cs typeface="Arial" panose="020B0604020202020204" pitchFamily="34" charset="0"/>
              </a:rPr>
              <a:t>click&gt; Hier </a:t>
            </a:r>
            <a:r>
              <a:rPr lang="nl-NL" sz="1800" dirty="0">
                <a:effectLst/>
                <a:latin typeface="Calibri" panose="020F0502020204030204" pitchFamily="34" charset="0"/>
                <a:ea typeface="Calibri" panose="020F0502020204030204" pitchFamily="34" charset="0"/>
                <a:cs typeface="Arial" panose="020B0604020202020204" pitchFamily="34" charset="0"/>
              </a:rPr>
              <a:t>zie je welke beroepen heel belangrijk is, minder belangrijk is, of leuk om te weten is.  Je krijgt zo meteen een kopie mee naar huis.</a:t>
            </a:r>
            <a:endParaRPr lang="en-GB" sz="1800" dirty="0">
              <a:effectLst/>
              <a:latin typeface="Calibri" panose="020F0502020204030204" pitchFamily="34" charset="0"/>
              <a:ea typeface="Calibri" panose="020F0502020204030204" pitchFamily="34" charset="0"/>
            </a:endParaRPr>
          </a:p>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&lt;click&gt; Dus is het een beetje duidelijk geworden wat je allemaal kunt doen met natuurkunde?  &lt;reacties klas, bijv. weet iemand al wat hij wil worden&gt;</a:t>
            </a:r>
            <a:endParaRPr lang="en-GB" sz="1800" dirty="0">
              <a:effectLst/>
              <a:latin typeface="Calibri" panose="020F0502020204030204" pitchFamily="34" charset="0"/>
              <a:ea typeface="Calibri" panose="020F0502020204030204" pitchFamily="34" charset="0"/>
            </a:endParaRPr>
          </a:p>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&lt;click&gt; Mooi, dit is het einde en ik hoop dat het behalve leuk ook leerzaam was.  &lt;zijn er nog vragen?</a:t>
            </a:r>
            <a:endParaRPr lang="en-GB" sz="1800" dirty="0">
              <a:effectLst/>
              <a:latin typeface="Calibri" panose="020F0502020204030204" pitchFamily="34" charset="0"/>
              <a:ea typeface="Calibri" panose="020F0502020204030204" pitchFamily="34" charset="0"/>
            </a:endParaRPr>
          </a:p>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&lt;click&gt; Deze AI baby mist een vinger aan de linkerhand, </a:t>
            </a:r>
            <a:r>
              <a:rPr lang="nl-NL" sz="1800" dirty="0" err="1">
                <a:effectLst/>
                <a:latin typeface="Calibri" panose="020F0502020204030204" pitchFamily="34" charset="0"/>
                <a:ea typeface="Calibri" panose="020F0502020204030204" pitchFamily="34" charset="0"/>
                <a:cs typeface="Arial" panose="020B0604020202020204" pitchFamily="34" charset="0"/>
              </a:rPr>
              <a:t>wss</a:t>
            </a:r>
            <a:r>
              <a:rPr lang="nl-NL" sz="1800" dirty="0">
                <a:effectLst/>
                <a:latin typeface="Calibri" panose="020F0502020204030204" pitchFamily="34" charset="0"/>
                <a:ea typeface="Calibri" panose="020F0502020204030204" pitchFamily="34" charset="0"/>
                <a:cs typeface="Arial" panose="020B0604020202020204" pitchFamily="34" charset="0"/>
              </a:rPr>
              <a:t> zal een deel </a:t>
            </a:r>
            <a:r>
              <a:rPr lang="nl-NL" sz="1800" dirty="0" err="1">
                <a:effectLst/>
                <a:latin typeface="Calibri" panose="020F0502020204030204" pitchFamily="34" charset="0"/>
                <a:ea typeface="Calibri" panose="020F0502020204030204" pitchFamily="34" charset="0"/>
                <a:cs typeface="Arial" panose="020B0604020202020204" pitchFamily="34" charset="0"/>
              </a:rPr>
              <a:t>vd</a:t>
            </a:r>
            <a:r>
              <a:rPr lang="nl-NL" sz="1800" dirty="0">
                <a:effectLst/>
                <a:latin typeface="Calibri" panose="020F0502020204030204" pitchFamily="34" charset="0"/>
                <a:ea typeface="Calibri" panose="020F0502020204030204" pitchFamily="34" charset="0"/>
                <a:cs typeface="Arial" panose="020B0604020202020204" pitchFamily="34" charset="0"/>
              </a:rPr>
              <a:t> klas dat zien er op reageren, hetgeen een compliment waard is</a:t>
            </a:r>
            <a:endParaRPr lang="en-GB" sz="1800" dirty="0">
              <a:effectLst/>
              <a:latin typeface="Calibri" panose="020F0502020204030204" pitchFamily="34" charset="0"/>
              <a:ea typeface="Calibri" panose="020F0502020204030204" pitchFamily="34" charset="0"/>
            </a:endParaRP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10</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8-12-2024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8-12-2024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8-12-2024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8-12-2024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8-12-2024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8-12-2024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8-12-2024</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8-12-2024</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8-12-2024</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8-12-2024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8-12-2024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8-12-2024</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nl.wikipedia.org/wiki/Ferromagnetisme" TargetMode="External"/><Relationship Id="rId3" Type="http://schemas.openxmlformats.org/officeDocument/2006/relationships/hyperlink" Target="https://magneten-in-het-dagelijks-leven-we-zouden-het-bijna-vergeten2.webnode.be/wat-is-magnetisme/" TargetMode="External"/><Relationship Id="rId7" Type="http://schemas.openxmlformats.org/officeDocument/2006/relationships/hyperlink" Target="https://nl.wikipedia.org/wiki/Diamagnetisme" TargetMode="External"/><Relationship Id="rId2" Type="http://schemas.openxmlformats.org/officeDocument/2006/relationships/hyperlink" Target="https://nl.wikipedia.org/wiki/Categorie:Magnetisme"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hyperlink" Target="https://nl.wikipedia.org/wiki/Paramagnetisme" TargetMode="External"/><Relationship Id="rId4" Type="http://schemas.openxmlformats.org/officeDocument/2006/relationships/image" Target="../media/image4.png"/><Relationship Id="rId9" Type="http://schemas.openxmlformats.org/officeDocument/2006/relationships/hyperlink" Target="https://nl.wikipedia.org/wiki/Antiferromagnetism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B15ED3C-AAE6-1C5C-F4BA-5D5489C33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206" y="6834"/>
            <a:ext cx="7113649" cy="51366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60FEDD-AEF3-C1FA-611C-6816EA6099D0}"/>
              </a:ext>
            </a:extLst>
          </p:cNvPr>
          <p:cNvSpPr txBox="1"/>
          <p:nvPr/>
        </p:nvSpPr>
        <p:spPr>
          <a:xfrm rot="16200000">
            <a:off x="-1373057" y="1901134"/>
            <a:ext cx="4788024" cy="1343602"/>
          </a:xfrm>
          <a:prstGeom prst="rect">
            <a:avLst/>
          </a:prstGeom>
          <a:noFill/>
        </p:spPr>
        <p:txBody>
          <a:bodyPr wrap="none" rtlCol="0" anchor="ctr" anchorCtr="0">
            <a:noAutofit/>
          </a:bodyPr>
          <a:lstStyle/>
          <a:p>
            <a:pPr algn="ctr"/>
            <a:r>
              <a:rPr lang="nl-NL" sz="7200" dirty="0">
                <a:solidFill>
                  <a:srgbClr val="7030A0"/>
                </a:solidFill>
              </a:rPr>
              <a:t>Natuurkunde</a:t>
            </a:r>
          </a:p>
        </p:txBody>
      </p:sp>
      <p:sp>
        <p:nvSpPr>
          <p:cNvPr id="15" name="Rectangle 14">
            <a:extLst>
              <a:ext uri="{FF2B5EF4-FFF2-40B4-BE49-F238E27FC236}">
                <a16:creationId xmlns:a16="http://schemas.microsoft.com/office/drawing/2014/main" id="{04E47BEB-5B3F-51DC-7ADD-B797871DAF38}"/>
              </a:ext>
            </a:extLst>
          </p:cNvPr>
          <p:cNvSpPr/>
          <p:nvPr/>
        </p:nvSpPr>
        <p:spPr>
          <a:xfrm>
            <a:off x="4784879" y="4739804"/>
            <a:ext cx="4355976" cy="240395"/>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077248" y="123478"/>
            <a:ext cx="3240360" cy="5020022"/>
          </a:xfrm>
        </p:spPr>
        <p:txBody>
          <a:bodyPr>
            <a:normAutofit fontScale="92500" lnSpcReduction="20000"/>
          </a:bodyPr>
          <a:lstStyle/>
          <a:p>
            <a:pPr marL="88900" indent="-88900">
              <a:spcBef>
                <a:spcPts val="0"/>
              </a:spcBef>
              <a:buNone/>
            </a:pPr>
            <a:endParaRPr lang="en-US" sz="2200" b="1" dirty="0">
              <a:solidFill>
                <a:srgbClr val="7030A0"/>
              </a:solidFill>
            </a:endParaRPr>
          </a:p>
          <a:p>
            <a:pPr marL="88900" indent="-88900">
              <a:spcBef>
                <a:spcPts val="0"/>
              </a:spcBef>
            </a:pPr>
            <a:r>
              <a:rPr lang="nl-NL" sz="1400" dirty="0">
                <a:solidFill>
                  <a:srgbClr val="7030A0"/>
                </a:solidFill>
              </a:rPr>
              <a:t>Milieu-inspecteur</a:t>
            </a:r>
          </a:p>
          <a:p>
            <a:pPr marL="88900" indent="-88900">
              <a:spcBef>
                <a:spcPts val="0"/>
              </a:spcBef>
            </a:pPr>
            <a:r>
              <a:rPr lang="nl-NL" sz="1400" dirty="0">
                <a:solidFill>
                  <a:srgbClr val="7030A0"/>
                </a:solidFill>
              </a:rPr>
              <a:t>Milieuadviseur</a:t>
            </a:r>
          </a:p>
          <a:p>
            <a:pPr marL="88900" indent="-88900">
              <a:spcBef>
                <a:spcPts val="0"/>
              </a:spcBef>
            </a:pPr>
            <a:r>
              <a:rPr lang="en-US" sz="1400" dirty="0" err="1">
                <a:solidFill>
                  <a:srgbClr val="7030A0"/>
                </a:solidFill>
              </a:rPr>
              <a:t>Natuurkundig</a:t>
            </a:r>
            <a:r>
              <a:rPr lang="en-US" sz="1400" dirty="0">
                <a:solidFill>
                  <a:srgbClr val="7030A0"/>
                </a:solidFill>
              </a:rPr>
              <a:t> </a:t>
            </a:r>
            <a:r>
              <a:rPr lang="en-US" sz="1400" dirty="0" err="1">
                <a:solidFill>
                  <a:srgbClr val="7030A0"/>
                </a:solidFill>
              </a:rPr>
              <a:t>onderzoeker</a:t>
            </a:r>
            <a:endParaRPr lang="en-US" sz="1400" dirty="0">
              <a:solidFill>
                <a:srgbClr val="7030A0"/>
              </a:solidFill>
            </a:endParaRPr>
          </a:p>
          <a:p>
            <a:pPr marL="88900" indent="-88900">
              <a:spcBef>
                <a:spcPts val="0"/>
              </a:spcBef>
            </a:pPr>
            <a:r>
              <a:rPr lang="en-US" sz="1400" dirty="0" err="1">
                <a:solidFill>
                  <a:srgbClr val="7030A0"/>
                </a:solidFill>
              </a:rPr>
              <a:t>Onderzoeker</a:t>
            </a:r>
            <a:r>
              <a:rPr lang="en-US" sz="1400" dirty="0">
                <a:solidFill>
                  <a:srgbClr val="7030A0"/>
                </a:solidFill>
              </a:rPr>
              <a:t> </a:t>
            </a:r>
            <a:r>
              <a:rPr lang="en-US" sz="1400" dirty="0" err="1">
                <a:solidFill>
                  <a:srgbClr val="7030A0"/>
                </a:solidFill>
              </a:rPr>
              <a:t>bij</a:t>
            </a:r>
            <a:r>
              <a:rPr lang="en-US" sz="1400" dirty="0">
                <a:solidFill>
                  <a:srgbClr val="7030A0"/>
                </a:solidFill>
              </a:rPr>
              <a:t> TNO, FOM, SRON</a:t>
            </a:r>
          </a:p>
          <a:p>
            <a:pPr marL="88900" indent="-88900">
              <a:spcBef>
                <a:spcPts val="0"/>
              </a:spcBef>
            </a:pPr>
            <a:r>
              <a:rPr lang="en-US" sz="1400" dirty="0" err="1">
                <a:solidFill>
                  <a:srgbClr val="7030A0"/>
                </a:solidFill>
              </a:rPr>
              <a:t>Ontwikkelaar</a:t>
            </a:r>
            <a:r>
              <a:rPr lang="en-US" sz="1400" dirty="0">
                <a:solidFill>
                  <a:srgbClr val="7030A0"/>
                </a:solidFill>
              </a:rPr>
              <a:t> bij Shell, Samsung, Sony</a:t>
            </a:r>
          </a:p>
          <a:p>
            <a:pPr marL="88900" indent="-88900">
              <a:spcBef>
                <a:spcPts val="0"/>
              </a:spcBef>
            </a:pPr>
            <a:r>
              <a:rPr lang="en-US" sz="1400" dirty="0" err="1">
                <a:solidFill>
                  <a:srgbClr val="7030A0"/>
                </a:solidFill>
              </a:rPr>
              <a:t>Ontwikkelaar</a:t>
            </a:r>
            <a:r>
              <a:rPr lang="en-US" sz="1400" dirty="0">
                <a:solidFill>
                  <a:srgbClr val="7030A0"/>
                </a:solidFill>
              </a:rPr>
              <a:t> van </a:t>
            </a:r>
            <a:r>
              <a:rPr lang="en-US" sz="1400" dirty="0" err="1">
                <a:solidFill>
                  <a:srgbClr val="7030A0"/>
                </a:solidFill>
              </a:rPr>
              <a:t>ziekenhuisapparatuur</a:t>
            </a:r>
            <a:endParaRPr lang="en-US" sz="1400" dirty="0">
              <a:solidFill>
                <a:srgbClr val="7030A0"/>
              </a:solidFill>
            </a:endParaRPr>
          </a:p>
          <a:p>
            <a:pPr marL="88900" indent="-88900">
              <a:spcBef>
                <a:spcPts val="0"/>
              </a:spcBef>
            </a:pPr>
            <a:r>
              <a:rPr lang="nl-NL" sz="1400" dirty="0">
                <a:solidFill>
                  <a:srgbClr val="7030A0"/>
                </a:solidFill>
              </a:rPr>
              <a:t>Productontwikkelaar</a:t>
            </a:r>
            <a:endParaRPr lang="en-US" sz="1400" dirty="0">
              <a:solidFill>
                <a:srgbClr val="7030A0"/>
              </a:solidFill>
            </a:endParaRPr>
          </a:p>
          <a:p>
            <a:pPr marL="88900" indent="-88900">
              <a:spcBef>
                <a:spcPts val="0"/>
              </a:spcBef>
            </a:pPr>
            <a:r>
              <a:rPr lang="en-US" sz="1400" dirty="0">
                <a:solidFill>
                  <a:srgbClr val="7030A0"/>
                </a:solidFill>
              </a:rPr>
              <a:t>Software </a:t>
            </a:r>
            <a:r>
              <a:rPr lang="en-US" sz="1400" dirty="0" err="1">
                <a:solidFill>
                  <a:srgbClr val="7030A0"/>
                </a:solidFill>
              </a:rPr>
              <a:t>ontwikkelaar</a:t>
            </a:r>
            <a:endParaRPr lang="en-US" sz="1400" dirty="0">
              <a:solidFill>
                <a:srgbClr val="7030A0"/>
              </a:solidFill>
            </a:endParaRPr>
          </a:p>
          <a:p>
            <a:pPr marL="88900" indent="-88900">
              <a:spcBef>
                <a:spcPts val="0"/>
              </a:spcBef>
            </a:pPr>
            <a:r>
              <a:rPr lang="en-US" sz="1400" dirty="0" err="1">
                <a:solidFill>
                  <a:srgbClr val="7030A0"/>
                </a:solidFill>
              </a:rPr>
              <a:t>Sterrenkundige</a:t>
            </a:r>
            <a:endParaRPr lang="en-US" sz="1400" dirty="0">
              <a:solidFill>
                <a:srgbClr val="7030A0"/>
              </a:solidFill>
            </a:endParaRPr>
          </a:p>
          <a:p>
            <a:pPr marL="88900" indent="-88900">
              <a:spcBef>
                <a:spcPts val="0"/>
              </a:spcBef>
            </a:pPr>
            <a:r>
              <a:rPr lang="en-US" sz="1400" dirty="0" err="1">
                <a:solidFill>
                  <a:srgbClr val="7030A0"/>
                </a:solidFill>
              </a:rPr>
              <a:t>Systeemontwikkelaar</a:t>
            </a:r>
            <a:endParaRPr lang="en-US" sz="1400" dirty="0">
              <a:solidFill>
                <a:srgbClr val="7030A0"/>
              </a:solidFill>
            </a:endParaRPr>
          </a:p>
          <a:p>
            <a:pPr marL="88900" indent="-88900">
              <a:spcBef>
                <a:spcPts val="0"/>
              </a:spcBef>
            </a:pPr>
            <a:r>
              <a:rPr lang="en-US" sz="1400" dirty="0" err="1">
                <a:solidFill>
                  <a:srgbClr val="7030A0"/>
                </a:solidFill>
              </a:rPr>
              <a:t>Werktuigbouwer</a:t>
            </a:r>
            <a:endParaRPr lang="nl-NL" sz="1400" dirty="0">
              <a:solidFill>
                <a:srgbClr val="7030A0"/>
              </a:solidFill>
            </a:endParaRPr>
          </a:p>
          <a:p>
            <a:pPr marL="88900" indent="-88900">
              <a:spcBef>
                <a:spcPts val="0"/>
              </a:spcBef>
            </a:pPr>
            <a:r>
              <a:rPr lang="nl-NL" sz="1400" dirty="0">
                <a:solidFill>
                  <a:srgbClr val="7030A0"/>
                </a:solidFill>
              </a:rPr>
              <a:t>Wetenschappelijk journalist</a:t>
            </a:r>
          </a:p>
          <a:p>
            <a:pPr marL="88900" indent="-88900">
              <a:spcBef>
                <a:spcPts val="0"/>
              </a:spcBef>
            </a:pPr>
            <a:endParaRPr lang="en-US" sz="1400" dirty="0"/>
          </a:p>
          <a:p>
            <a:pPr marL="88900" indent="-88900">
              <a:spcBef>
                <a:spcPts val="0"/>
              </a:spcBef>
            </a:pPr>
            <a:endParaRPr lang="en-US" sz="1400" dirty="0"/>
          </a:p>
          <a:p>
            <a:pPr marL="0" indent="0">
              <a:spcBef>
                <a:spcPts val="0"/>
              </a:spcBef>
              <a:buNone/>
            </a:pPr>
            <a:r>
              <a:rPr lang="en-US" sz="1900" b="1" dirty="0" err="1">
                <a:solidFill>
                  <a:srgbClr val="7030A0"/>
                </a:solidFill>
              </a:rPr>
              <a:t>Beroepen</a:t>
            </a:r>
            <a:r>
              <a:rPr lang="en-US" sz="1900" b="1" dirty="0">
                <a:solidFill>
                  <a:srgbClr val="7030A0"/>
                </a:solidFill>
              </a:rPr>
              <a:t> </a:t>
            </a:r>
            <a:r>
              <a:rPr lang="en-US" sz="1900" b="1" dirty="0" err="1">
                <a:solidFill>
                  <a:srgbClr val="7030A0"/>
                </a:solidFill>
              </a:rPr>
              <a:t>waar</a:t>
            </a:r>
            <a:br>
              <a:rPr lang="en-US" sz="1900" b="1" dirty="0">
                <a:solidFill>
                  <a:srgbClr val="7030A0"/>
                </a:solidFill>
              </a:rPr>
            </a:br>
            <a:r>
              <a:rPr lang="en-US" sz="1900" b="1" u="sng" dirty="0" err="1">
                <a:solidFill>
                  <a:srgbClr val="CC00CC"/>
                </a:solidFill>
              </a:rPr>
              <a:t>natuurkunde</a:t>
            </a:r>
            <a:r>
              <a:rPr lang="en-US" sz="1900" b="1" u="sng" dirty="0">
                <a:solidFill>
                  <a:srgbClr val="CC00CC"/>
                </a:solidFill>
              </a:rPr>
              <a:t> </a:t>
            </a:r>
            <a:r>
              <a:rPr lang="en-US" sz="1900" b="1" u="sng" dirty="0" err="1">
                <a:solidFill>
                  <a:srgbClr val="CC00CC"/>
                </a:solidFill>
              </a:rPr>
              <a:t>belangrijk</a:t>
            </a:r>
            <a:r>
              <a:rPr lang="en-US" sz="1900" b="1" dirty="0">
                <a:solidFill>
                  <a:srgbClr val="7030A0"/>
                </a:solidFill>
              </a:rPr>
              <a:t> is</a:t>
            </a:r>
          </a:p>
          <a:p>
            <a:pPr marL="88900" indent="-88900">
              <a:spcBef>
                <a:spcPts val="0"/>
              </a:spcBef>
            </a:pPr>
            <a:endParaRPr lang="en-US" sz="1400" dirty="0">
              <a:solidFill>
                <a:srgbClr val="7030A0"/>
              </a:solidFill>
            </a:endParaRPr>
          </a:p>
          <a:p>
            <a:pPr marL="88900" indent="-88900">
              <a:spcBef>
                <a:spcPts val="0"/>
              </a:spcBef>
            </a:pPr>
            <a:r>
              <a:rPr lang="en-US" sz="1400" dirty="0" err="1">
                <a:solidFill>
                  <a:srgbClr val="7030A0"/>
                </a:solidFill>
              </a:rPr>
              <a:t>Kraanmachinist</a:t>
            </a:r>
            <a:endParaRPr lang="en-US" sz="1400" dirty="0">
              <a:solidFill>
                <a:srgbClr val="7030A0"/>
              </a:solidFill>
            </a:endParaRPr>
          </a:p>
          <a:p>
            <a:pPr marL="88900" indent="-88900">
              <a:spcBef>
                <a:spcPts val="0"/>
              </a:spcBef>
            </a:pPr>
            <a:r>
              <a:rPr lang="en-US" sz="1400" dirty="0" err="1">
                <a:solidFill>
                  <a:srgbClr val="7030A0"/>
                </a:solidFill>
              </a:rPr>
              <a:t>Steigerbouwer</a:t>
            </a:r>
            <a:endParaRPr lang="en-US" sz="1400" dirty="0">
              <a:solidFill>
                <a:srgbClr val="7030A0"/>
              </a:solidFill>
            </a:endParaRPr>
          </a:p>
          <a:p>
            <a:pPr marL="88900" indent="-88900">
              <a:spcBef>
                <a:spcPts val="0"/>
              </a:spcBef>
            </a:pPr>
            <a:r>
              <a:rPr lang="en-US" sz="1400" dirty="0" err="1">
                <a:solidFill>
                  <a:srgbClr val="7030A0"/>
                </a:solidFill>
              </a:rPr>
              <a:t>Kapitein</a:t>
            </a:r>
            <a:endParaRPr lang="en-US" sz="1400" dirty="0">
              <a:solidFill>
                <a:srgbClr val="7030A0"/>
              </a:solidFill>
            </a:endParaRPr>
          </a:p>
          <a:p>
            <a:pPr marL="88900" indent="-88900">
              <a:spcBef>
                <a:spcPts val="0"/>
              </a:spcBef>
            </a:pPr>
            <a:r>
              <a:rPr lang="en-US" sz="1400" dirty="0" err="1">
                <a:solidFill>
                  <a:srgbClr val="7030A0"/>
                </a:solidFill>
              </a:rPr>
              <a:t>Stuurman</a:t>
            </a:r>
            <a:r>
              <a:rPr lang="en-US" sz="1400" dirty="0">
                <a:solidFill>
                  <a:srgbClr val="7030A0"/>
                </a:solidFill>
              </a:rPr>
              <a:t>/</a:t>
            </a:r>
            <a:r>
              <a:rPr lang="en-US" sz="1400" dirty="0" err="1">
                <a:solidFill>
                  <a:srgbClr val="7030A0"/>
                </a:solidFill>
              </a:rPr>
              <a:t>vrouw</a:t>
            </a:r>
            <a:endParaRPr lang="en-US" sz="1400" dirty="0">
              <a:solidFill>
                <a:srgbClr val="7030A0"/>
              </a:solidFill>
            </a:endParaRPr>
          </a:p>
          <a:p>
            <a:pPr marL="88900" indent="-88900">
              <a:spcBef>
                <a:spcPts val="0"/>
              </a:spcBef>
            </a:pPr>
            <a:r>
              <a:rPr lang="en-US" sz="1400" dirty="0" err="1">
                <a:solidFill>
                  <a:srgbClr val="7030A0"/>
                </a:solidFill>
              </a:rPr>
              <a:t>Constructeur</a:t>
            </a:r>
            <a:endParaRPr lang="en-US" sz="1400" dirty="0">
              <a:solidFill>
                <a:srgbClr val="7030A0"/>
              </a:solidFill>
            </a:endParaRPr>
          </a:p>
          <a:p>
            <a:pPr marL="88900" indent="-88900">
              <a:spcBef>
                <a:spcPts val="0"/>
              </a:spcBef>
            </a:pPr>
            <a:r>
              <a:rPr lang="en-US" sz="1400" dirty="0" err="1">
                <a:solidFill>
                  <a:srgbClr val="7030A0"/>
                </a:solidFill>
              </a:rPr>
              <a:t>Vrachtwagenchauffeur</a:t>
            </a:r>
            <a:endParaRPr lang="en-US" sz="1400" dirty="0">
              <a:solidFill>
                <a:srgbClr val="7030A0"/>
              </a:solidFill>
            </a:endParaRPr>
          </a:p>
          <a:p>
            <a:pPr marL="88900" indent="-88900">
              <a:spcBef>
                <a:spcPts val="0"/>
              </a:spcBef>
            </a:pPr>
            <a:r>
              <a:rPr lang="en-US" sz="1400" dirty="0" err="1">
                <a:solidFill>
                  <a:srgbClr val="7030A0"/>
                </a:solidFill>
              </a:rPr>
              <a:t>Stuwadoor</a:t>
            </a:r>
            <a:endParaRPr lang="en-US" sz="1400" dirty="0">
              <a:solidFill>
                <a:srgbClr val="7030A0"/>
              </a:solidFill>
            </a:endParaRPr>
          </a:p>
          <a:p>
            <a:pPr marL="88900" indent="-88900">
              <a:spcBef>
                <a:spcPts val="0"/>
              </a:spcBef>
            </a:pPr>
            <a:r>
              <a:rPr lang="en-US" sz="1400" dirty="0" err="1">
                <a:solidFill>
                  <a:srgbClr val="7030A0"/>
                </a:solidFill>
              </a:rPr>
              <a:t>Brandweerman</a:t>
            </a:r>
            <a:r>
              <a:rPr lang="en-US" sz="1400" dirty="0">
                <a:solidFill>
                  <a:srgbClr val="7030A0"/>
                </a:solidFill>
              </a:rPr>
              <a:t>/</a:t>
            </a:r>
            <a:r>
              <a:rPr lang="en-US" sz="1400" dirty="0" err="1">
                <a:solidFill>
                  <a:srgbClr val="7030A0"/>
                </a:solidFill>
              </a:rPr>
              <a:t>vrouw</a:t>
            </a:r>
            <a:endParaRPr lang="en-US" sz="1400" dirty="0">
              <a:solidFill>
                <a:srgbClr val="7030A0"/>
              </a:solidFill>
            </a:endParaRPr>
          </a:p>
          <a:p>
            <a:pPr marL="88900" indent="-88900">
              <a:spcBef>
                <a:spcPts val="0"/>
              </a:spcBef>
            </a:pPr>
            <a:r>
              <a:rPr lang="en-US" sz="1400" dirty="0" err="1">
                <a:solidFill>
                  <a:srgbClr val="7030A0"/>
                </a:solidFill>
              </a:rPr>
              <a:t>Heftruckbestuurder</a:t>
            </a:r>
            <a:endParaRPr lang="en-US" sz="1400" dirty="0">
              <a:solidFill>
                <a:srgbClr val="7030A0"/>
              </a:solidFill>
            </a:endParaRPr>
          </a:p>
          <a:p>
            <a:pPr marL="88900" indent="-88900">
              <a:spcBef>
                <a:spcPts val="0"/>
              </a:spcBef>
            </a:pPr>
            <a:r>
              <a:rPr lang="en-US" sz="1400" dirty="0" err="1">
                <a:solidFill>
                  <a:srgbClr val="7030A0"/>
                </a:solidFill>
              </a:rPr>
              <a:t>Loods</a:t>
            </a:r>
            <a:endParaRPr lang="en-US" sz="1800" dirty="0">
              <a:solidFill>
                <a:srgbClr val="7030A0"/>
              </a:solidFill>
            </a:endParaRPr>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solidFill>
                  <a:srgbClr val="7030A0"/>
                </a:solidFill>
              </a:rPr>
              <a:t>Beroepen</a:t>
            </a:r>
            <a:r>
              <a:rPr lang="en-US" sz="2600" b="1" dirty="0">
                <a:solidFill>
                  <a:srgbClr val="7030A0"/>
                </a:solidFill>
              </a:rPr>
              <a:t> </a:t>
            </a:r>
            <a:r>
              <a:rPr lang="en-US" sz="2600" b="1" dirty="0" err="1">
                <a:solidFill>
                  <a:srgbClr val="7030A0"/>
                </a:solidFill>
              </a:rPr>
              <a:t>waar</a:t>
            </a:r>
            <a:r>
              <a:rPr lang="en-US" sz="2600" b="1" dirty="0">
                <a:solidFill>
                  <a:srgbClr val="7030A0"/>
                </a:solidFill>
              </a:rPr>
              <a:t> </a:t>
            </a:r>
            <a:r>
              <a:rPr lang="en-US" sz="2600" b="1" dirty="0" err="1">
                <a:solidFill>
                  <a:srgbClr val="7030A0"/>
                </a:solidFill>
              </a:rPr>
              <a:t>een</a:t>
            </a:r>
            <a:r>
              <a:rPr lang="en-US" sz="2600" b="1" dirty="0">
                <a:solidFill>
                  <a:srgbClr val="7030A0"/>
                </a:solidFill>
              </a:rPr>
              <a:t> </a:t>
            </a:r>
            <a:r>
              <a:rPr lang="en-US" sz="2600" b="1" dirty="0" err="1">
                <a:solidFill>
                  <a:srgbClr val="CC00CC"/>
                </a:solidFill>
              </a:rPr>
              <a:t>natuurkundige</a:t>
            </a:r>
            <a:r>
              <a:rPr lang="en-US" sz="2600" b="1" dirty="0">
                <a:solidFill>
                  <a:srgbClr val="CC00CC"/>
                </a:solidFill>
              </a:rPr>
              <a:t> heel </a:t>
            </a:r>
            <a:r>
              <a:rPr lang="en-US" sz="2600" b="1" dirty="0" err="1">
                <a:solidFill>
                  <a:srgbClr val="CC00CC"/>
                </a:solidFill>
              </a:rPr>
              <a:t>gewild</a:t>
            </a:r>
            <a:r>
              <a:rPr lang="en-US" sz="2600" b="1" dirty="0">
                <a:solidFill>
                  <a:srgbClr val="CC00CC"/>
                </a:solidFill>
              </a:rPr>
              <a:t> </a:t>
            </a:r>
            <a:r>
              <a:rPr lang="en-US" sz="2600" b="1" dirty="0">
                <a:solidFill>
                  <a:srgbClr val="7030A0"/>
                </a:solidFill>
              </a:rPr>
              <a:t>is </a:t>
            </a:r>
            <a:r>
              <a:rPr lang="en-US" sz="2600" b="1" dirty="0" err="1">
                <a:solidFill>
                  <a:srgbClr val="7030A0"/>
                </a:solidFill>
              </a:rPr>
              <a:t>om</a:t>
            </a:r>
            <a:r>
              <a:rPr lang="en-US" sz="2600" b="1" dirty="0">
                <a:solidFill>
                  <a:srgbClr val="7030A0"/>
                </a:solidFill>
              </a:rPr>
              <a:t> </a:t>
            </a:r>
            <a:r>
              <a:rPr lang="en-US" sz="2600" b="1" dirty="0" err="1">
                <a:solidFill>
                  <a:srgbClr val="7030A0"/>
                </a:solidFill>
              </a:rPr>
              <a:t>wat</a:t>
            </a:r>
            <a:r>
              <a:rPr lang="en-US" sz="2600" b="1" dirty="0">
                <a:solidFill>
                  <a:srgbClr val="7030A0"/>
                </a:solidFill>
              </a:rPr>
              <a:t> </a:t>
            </a:r>
            <a:r>
              <a:rPr lang="en-US" sz="2600" b="1" dirty="0" err="1">
                <a:solidFill>
                  <a:srgbClr val="7030A0"/>
                </a:solidFill>
              </a:rPr>
              <a:t>ze</a:t>
            </a:r>
            <a:r>
              <a:rPr lang="en-US" sz="2600" b="1" dirty="0">
                <a:solidFill>
                  <a:srgbClr val="7030A0"/>
                </a:solidFill>
              </a:rPr>
              <a:t> </a:t>
            </a:r>
            <a:r>
              <a:rPr lang="en-US" sz="2600" b="1" dirty="0" err="1">
                <a:solidFill>
                  <a:srgbClr val="7030A0"/>
                </a:solidFill>
              </a:rPr>
              <a:t>weten</a:t>
            </a:r>
            <a:r>
              <a:rPr lang="en-US" sz="2600" b="1" dirty="0">
                <a:solidFill>
                  <a:srgbClr val="7030A0"/>
                </a:solidFill>
              </a:rPr>
              <a:t> of hoe </a:t>
            </a:r>
            <a:r>
              <a:rPr lang="en-US" sz="2600" b="1" dirty="0" err="1">
                <a:solidFill>
                  <a:srgbClr val="7030A0"/>
                </a:solidFill>
              </a:rPr>
              <a:t>ze</a:t>
            </a:r>
            <a:r>
              <a:rPr lang="en-US" sz="2600" b="1" dirty="0">
                <a:solidFill>
                  <a:srgbClr val="7030A0"/>
                </a:solidFill>
              </a:rPr>
              <a:t> </a:t>
            </a:r>
            <a:r>
              <a:rPr lang="en-US" sz="2600" b="1" dirty="0" err="1">
                <a:solidFill>
                  <a:srgbClr val="7030A0"/>
                </a:solidFill>
              </a:rPr>
              <a:t>denken</a:t>
            </a:r>
            <a:endParaRPr lang="en-US" sz="2600" b="1" dirty="0">
              <a:solidFill>
                <a:srgbClr val="7030A0"/>
              </a:solidFill>
            </a:endParaRPr>
          </a:p>
          <a:p>
            <a:pPr>
              <a:buFont typeface="Arial" pitchFamily="34" charset="0"/>
              <a:buChar char="•"/>
            </a:pPr>
            <a:endParaRPr lang="en-US" dirty="0">
              <a:solidFill>
                <a:srgbClr val="7030A0"/>
              </a:solidFill>
            </a:endParaRPr>
          </a:p>
          <a:p>
            <a:pPr>
              <a:buFont typeface="Arial" pitchFamily="34" charset="0"/>
              <a:buChar char="•"/>
            </a:pPr>
            <a:r>
              <a:rPr lang="en-US" dirty="0" err="1">
                <a:solidFill>
                  <a:srgbClr val="7030A0"/>
                </a:solidFill>
              </a:rPr>
              <a:t>Adviseur</a:t>
            </a:r>
            <a:r>
              <a:rPr lang="en-US" dirty="0">
                <a:solidFill>
                  <a:srgbClr val="7030A0"/>
                </a:solidFill>
              </a:rPr>
              <a:t> bij een </a:t>
            </a:r>
            <a:r>
              <a:rPr lang="en-US" dirty="0" err="1">
                <a:solidFill>
                  <a:srgbClr val="7030A0"/>
                </a:solidFill>
              </a:rPr>
              <a:t>ingenieursbureau</a:t>
            </a:r>
            <a:endParaRPr lang="nl-NL" dirty="0">
              <a:solidFill>
                <a:srgbClr val="7030A0"/>
              </a:solidFill>
            </a:endParaRPr>
          </a:p>
          <a:p>
            <a:pPr>
              <a:buFont typeface="Arial" pitchFamily="34" charset="0"/>
              <a:buChar char="•"/>
            </a:pPr>
            <a:r>
              <a:rPr lang="nl-NL" dirty="0">
                <a:solidFill>
                  <a:srgbClr val="7030A0"/>
                </a:solidFill>
              </a:rPr>
              <a:t>Bacterioloog</a:t>
            </a:r>
          </a:p>
          <a:p>
            <a:pPr>
              <a:buFont typeface="Arial" pitchFamily="34" charset="0"/>
              <a:buChar char="•"/>
            </a:pPr>
            <a:r>
              <a:rPr lang="nl-NL" dirty="0">
                <a:solidFill>
                  <a:srgbClr val="7030A0"/>
                </a:solidFill>
              </a:rPr>
              <a:t>Belastingconsulent</a:t>
            </a:r>
          </a:p>
          <a:p>
            <a:pPr>
              <a:buFont typeface="Arial" pitchFamily="34" charset="0"/>
              <a:buChar char="•"/>
            </a:pPr>
            <a:r>
              <a:rPr lang="en-US" dirty="0" err="1">
                <a:solidFill>
                  <a:srgbClr val="7030A0"/>
                </a:solidFill>
              </a:rPr>
              <a:t>Beleidsmedewerker</a:t>
            </a:r>
            <a:endParaRPr lang="nl-NL" dirty="0">
              <a:solidFill>
                <a:srgbClr val="7030A0"/>
              </a:solidFill>
            </a:endParaRPr>
          </a:p>
          <a:p>
            <a:pPr>
              <a:buFont typeface="Arial" pitchFamily="34" charset="0"/>
              <a:buChar char="•"/>
            </a:pPr>
            <a:r>
              <a:rPr lang="nl-NL" dirty="0">
                <a:solidFill>
                  <a:srgbClr val="7030A0"/>
                </a:solidFill>
              </a:rPr>
              <a:t>Bioloog</a:t>
            </a:r>
          </a:p>
          <a:p>
            <a:pPr>
              <a:buFont typeface="Arial" pitchFamily="34" charset="0"/>
              <a:buChar char="•"/>
            </a:pPr>
            <a:r>
              <a:rPr lang="nl-NL" dirty="0">
                <a:solidFill>
                  <a:srgbClr val="7030A0"/>
                </a:solidFill>
              </a:rPr>
              <a:t>Biotechnoloog</a:t>
            </a:r>
          </a:p>
          <a:p>
            <a:pPr>
              <a:buFont typeface="Arial" pitchFamily="34" charset="0"/>
              <a:buChar char="•"/>
            </a:pPr>
            <a:r>
              <a:rPr lang="en-US" dirty="0" err="1">
                <a:solidFill>
                  <a:srgbClr val="7030A0"/>
                </a:solidFill>
              </a:rPr>
              <a:t>Bouwfysicus</a:t>
            </a:r>
            <a:endParaRPr lang="nl-NL" dirty="0">
              <a:solidFill>
                <a:srgbClr val="7030A0"/>
              </a:solidFill>
            </a:endParaRPr>
          </a:p>
          <a:p>
            <a:pPr>
              <a:buFont typeface="Arial" pitchFamily="34" charset="0"/>
              <a:buChar char="•"/>
            </a:pPr>
            <a:r>
              <a:rPr lang="nl-NL" dirty="0">
                <a:solidFill>
                  <a:srgbClr val="7030A0"/>
                </a:solidFill>
              </a:rPr>
              <a:t>Chemicus</a:t>
            </a:r>
          </a:p>
          <a:p>
            <a:pPr>
              <a:buFont typeface="Arial" pitchFamily="34" charset="0"/>
              <a:buChar char="•"/>
            </a:pPr>
            <a:r>
              <a:rPr lang="nl-NL" dirty="0">
                <a:solidFill>
                  <a:srgbClr val="7030A0"/>
                </a:solidFill>
              </a:rPr>
              <a:t>Civiel ingenieur</a:t>
            </a:r>
          </a:p>
          <a:p>
            <a:pPr>
              <a:buFont typeface="Arial" pitchFamily="34" charset="0"/>
              <a:buChar char="•"/>
            </a:pPr>
            <a:r>
              <a:rPr lang="en-US" dirty="0" err="1">
                <a:solidFill>
                  <a:srgbClr val="7030A0"/>
                </a:solidFill>
              </a:rPr>
              <a:t>Dataanalist</a:t>
            </a:r>
            <a:endParaRPr lang="nl-NL" dirty="0">
              <a:solidFill>
                <a:srgbClr val="7030A0"/>
              </a:solidFill>
            </a:endParaRPr>
          </a:p>
          <a:p>
            <a:pPr>
              <a:buFont typeface="Arial" pitchFamily="34" charset="0"/>
              <a:buChar char="•"/>
            </a:pPr>
            <a:r>
              <a:rPr lang="en-US" dirty="0" err="1">
                <a:solidFill>
                  <a:srgbClr val="7030A0"/>
                </a:solidFill>
              </a:rPr>
              <a:t>Deeltjesfysicus</a:t>
            </a:r>
            <a:endParaRPr lang="nl-NL" dirty="0">
              <a:solidFill>
                <a:srgbClr val="7030A0"/>
              </a:solidFill>
            </a:endParaRPr>
          </a:p>
          <a:p>
            <a:pPr>
              <a:buFont typeface="Arial" pitchFamily="34" charset="0"/>
              <a:buChar char="•"/>
            </a:pPr>
            <a:r>
              <a:rPr lang="en-US" dirty="0">
                <a:solidFill>
                  <a:srgbClr val="7030A0"/>
                </a:solidFill>
              </a:rPr>
              <a:t>Docent </a:t>
            </a:r>
            <a:r>
              <a:rPr lang="en-US" dirty="0" err="1">
                <a:solidFill>
                  <a:srgbClr val="7030A0"/>
                </a:solidFill>
              </a:rPr>
              <a:t>natuurkunde</a:t>
            </a:r>
            <a:endParaRPr lang="en-US" dirty="0">
              <a:solidFill>
                <a:srgbClr val="7030A0"/>
              </a:solidFill>
            </a:endParaRPr>
          </a:p>
          <a:p>
            <a:pPr>
              <a:buFont typeface="Arial" pitchFamily="34" charset="0"/>
              <a:buChar char="•"/>
            </a:pPr>
            <a:r>
              <a:rPr lang="en-US" dirty="0" err="1">
                <a:solidFill>
                  <a:srgbClr val="7030A0"/>
                </a:solidFill>
              </a:rPr>
              <a:t>Electrotechnicus</a:t>
            </a:r>
            <a:endParaRPr lang="en-US" dirty="0">
              <a:solidFill>
                <a:srgbClr val="7030A0"/>
              </a:solidFill>
            </a:endParaRPr>
          </a:p>
          <a:p>
            <a:pPr>
              <a:buFont typeface="Arial" pitchFamily="34" charset="0"/>
              <a:buChar char="•"/>
            </a:pPr>
            <a:r>
              <a:rPr lang="en-US" dirty="0" err="1">
                <a:solidFill>
                  <a:srgbClr val="7030A0"/>
                </a:solidFill>
              </a:rPr>
              <a:t>Ethisch</a:t>
            </a:r>
            <a:r>
              <a:rPr lang="en-US" dirty="0">
                <a:solidFill>
                  <a:srgbClr val="7030A0"/>
                </a:solidFill>
              </a:rPr>
              <a:t> hacker</a:t>
            </a:r>
            <a:endParaRPr lang="nl-NL" dirty="0">
              <a:solidFill>
                <a:srgbClr val="7030A0"/>
              </a:solidFill>
            </a:endParaRPr>
          </a:p>
          <a:p>
            <a:pPr>
              <a:buFont typeface="Arial" pitchFamily="34" charset="0"/>
              <a:buChar char="•"/>
            </a:pPr>
            <a:r>
              <a:rPr lang="nl-NL" dirty="0">
                <a:solidFill>
                  <a:srgbClr val="7030A0"/>
                </a:solidFill>
              </a:rPr>
              <a:t>Klinisch onderzoeker</a:t>
            </a:r>
          </a:p>
          <a:p>
            <a:pPr>
              <a:buFont typeface="Arial" pitchFamily="34" charset="0"/>
              <a:buChar char="•"/>
            </a:pPr>
            <a:r>
              <a:rPr lang="nl-NL" dirty="0">
                <a:solidFill>
                  <a:srgbClr val="7030A0"/>
                </a:solidFill>
              </a:rPr>
              <a:t>Epidemioloog</a:t>
            </a:r>
          </a:p>
          <a:p>
            <a:pPr>
              <a:buFont typeface="Arial" pitchFamily="34" charset="0"/>
              <a:buChar char="•"/>
            </a:pPr>
            <a:r>
              <a:rPr lang="nl-NL" dirty="0">
                <a:solidFill>
                  <a:srgbClr val="7030A0"/>
                </a:solidFill>
              </a:rPr>
              <a:t>Geograaf</a:t>
            </a:r>
          </a:p>
          <a:p>
            <a:pPr>
              <a:buFont typeface="Arial" pitchFamily="34" charset="0"/>
              <a:buChar char="•"/>
            </a:pPr>
            <a:r>
              <a:rPr lang="nl-NL" dirty="0">
                <a:solidFill>
                  <a:srgbClr val="7030A0"/>
                </a:solidFill>
              </a:rPr>
              <a:t>Geoloog</a:t>
            </a:r>
          </a:p>
          <a:p>
            <a:pPr>
              <a:buFont typeface="Arial" pitchFamily="34" charset="0"/>
              <a:buChar char="•"/>
            </a:pPr>
            <a:r>
              <a:rPr lang="nl-NL" dirty="0">
                <a:solidFill>
                  <a:srgbClr val="7030A0"/>
                </a:solidFill>
              </a:rPr>
              <a:t>Geofysicus</a:t>
            </a:r>
          </a:p>
          <a:p>
            <a:pPr>
              <a:buFont typeface="Arial" pitchFamily="34" charset="0"/>
              <a:buChar char="•"/>
            </a:pPr>
            <a:r>
              <a:rPr lang="en-US" dirty="0" err="1">
                <a:solidFill>
                  <a:srgbClr val="7030A0"/>
                </a:solidFill>
              </a:rPr>
              <a:t>Klimatoloog</a:t>
            </a:r>
            <a:endParaRPr lang="nl-NL" dirty="0">
              <a:solidFill>
                <a:srgbClr val="7030A0"/>
              </a:solidFill>
            </a:endParaRPr>
          </a:p>
          <a:p>
            <a:pPr>
              <a:buFont typeface="Arial" pitchFamily="34" charset="0"/>
              <a:buChar char="•"/>
            </a:pPr>
            <a:r>
              <a:rPr lang="en-US" dirty="0" err="1">
                <a:solidFill>
                  <a:srgbClr val="7030A0"/>
                </a:solidFill>
              </a:rPr>
              <a:t>Machinebouwer</a:t>
            </a:r>
            <a:endParaRPr lang="nl-NL" dirty="0">
              <a:solidFill>
                <a:srgbClr val="7030A0"/>
              </a:solidFill>
            </a:endParaRPr>
          </a:p>
          <a:p>
            <a:pPr>
              <a:buFont typeface="Arial" pitchFamily="34" charset="0"/>
              <a:buChar char="•"/>
            </a:pPr>
            <a:r>
              <a:rPr lang="nl-NL" dirty="0">
                <a:solidFill>
                  <a:srgbClr val="7030A0"/>
                </a:solidFill>
              </a:rPr>
              <a:t>Metallurg</a:t>
            </a:r>
          </a:p>
          <a:p>
            <a:pPr>
              <a:buFont typeface="Arial" pitchFamily="34" charset="0"/>
              <a:buChar char="•"/>
            </a:pPr>
            <a:r>
              <a:rPr lang="en-US" dirty="0" err="1">
                <a:solidFill>
                  <a:srgbClr val="7030A0"/>
                </a:solidFill>
              </a:rPr>
              <a:t>Meteoroloog</a:t>
            </a:r>
            <a:endParaRPr lang="nl-NL" dirty="0">
              <a:solidFill>
                <a:srgbClr val="7030A0"/>
              </a:solidFill>
            </a:endParaRPr>
          </a:p>
        </p:txBody>
      </p:sp>
      <p:sp>
        <p:nvSpPr>
          <p:cNvPr id="7" name="Tijdelijke aanduiding voor inhoud 2"/>
          <p:cNvSpPr txBox="1">
            <a:spLocks/>
          </p:cNvSpPr>
          <p:nvPr/>
        </p:nvSpPr>
        <p:spPr>
          <a:xfrm>
            <a:off x="6166520" y="123478"/>
            <a:ext cx="2941984" cy="4896544"/>
          </a:xfrm>
          <a:prstGeom prst="rect">
            <a:avLst/>
          </a:prstGeom>
        </p:spPr>
        <p:txBody>
          <a:bodyPr vert="horz" lIns="91440" tIns="45720" rIns="91440" bIns="45720" rtlCol="0">
            <a:normAutofit fontScale="92500" lnSpcReduction="1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br>
              <a:rPr kumimoji="0" lang="en-US" sz="1900" b="1" i="0" u="none" strike="noStrike" kern="1200" cap="none" spc="0" normalizeH="0" baseline="0" noProof="0" dirty="0">
                <a:ln>
                  <a:noFill/>
                </a:ln>
                <a:solidFill>
                  <a:schemeClr val="tx1"/>
                </a:solidFill>
                <a:effectLst/>
                <a:uLnTx/>
                <a:uFillTx/>
                <a:latin typeface="+mn-lt"/>
                <a:ea typeface="+mn-ea"/>
                <a:cs typeface="+mn-cs"/>
              </a:rPr>
            </a:br>
            <a:r>
              <a:rPr kumimoji="0" lang="en-US" sz="1900" b="1" strike="noStrike" kern="1200" cap="none" spc="0" normalizeH="0" baseline="0" noProof="0" dirty="0">
                <a:ln>
                  <a:noFill/>
                </a:ln>
                <a:solidFill>
                  <a:srgbClr val="CC00CC"/>
                </a:solidFill>
                <a:effectLst/>
                <a:uLnTx/>
                <a:uFillTx/>
                <a:latin typeface="+mn-lt"/>
                <a:ea typeface="+mn-ea"/>
                <a:cs typeface="+mn-cs"/>
              </a:rPr>
              <a:t>minder </a:t>
            </a:r>
            <a:r>
              <a:rPr kumimoji="0" lang="en-US" sz="1900" b="1" strike="noStrike" kern="1200" cap="none" spc="0" normalizeH="0" baseline="0" noProof="0" dirty="0" err="1">
                <a:ln>
                  <a:noFill/>
                </a:ln>
                <a:solidFill>
                  <a:srgbClr val="CC00CC"/>
                </a:solidFill>
                <a:effectLst/>
                <a:uLnTx/>
                <a:uFillTx/>
                <a:latin typeface="+mn-lt"/>
                <a:ea typeface="+mn-ea"/>
                <a:cs typeface="+mn-cs"/>
              </a:rPr>
              <a:t>belangrijk</a:t>
            </a:r>
            <a:r>
              <a:rPr kumimoji="0" lang="en-US" sz="1900" b="1" i="0" u="none" strike="noStrike" kern="1200" cap="none" spc="0" normalizeH="0" baseline="0" noProof="0" dirty="0">
                <a:ln>
                  <a:noFill/>
                </a:ln>
                <a:solidFill>
                  <a:schemeClr val="tx1"/>
                </a:solidFill>
                <a:effectLst/>
                <a:uLnTx/>
                <a:uFillTx/>
                <a:latin typeface="+mn-lt"/>
                <a:ea typeface="+mn-ea"/>
                <a:cs typeface="+mn-cs"/>
              </a:rPr>
              <a:t> 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
        <p:nvSpPr>
          <p:cNvPr id="14" name="Rectangle 13">
            <a:extLst>
              <a:ext uri="{FF2B5EF4-FFF2-40B4-BE49-F238E27FC236}">
                <a16:creationId xmlns:a16="http://schemas.microsoft.com/office/drawing/2014/main" id="{EDE9F6CD-E7FF-B08E-80FC-52FC61859CCD}"/>
              </a:ext>
            </a:extLst>
          </p:cNvPr>
          <p:cNvSpPr/>
          <p:nvPr/>
        </p:nvSpPr>
        <p:spPr>
          <a:xfrm>
            <a:off x="144014" y="161264"/>
            <a:ext cx="2665581" cy="8983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8041318-1B84-9B9C-A6F1-39D820372DD6}"/>
              </a:ext>
            </a:extLst>
          </p:cNvPr>
          <p:cNvSpPr/>
          <p:nvPr/>
        </p:nvSpPr>
        <p:spPr>
          <a:xfrm>
            <a:off x="3081097" y="2615710"/>
            <a:ext cx="2665581" cy="4879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D764926-D476-AA34-A70A-C45693E45FA7}"/>
              </a:ext>
            </a:extLst>
          </p:cNvPr>
          <p:cNvSpPr/>
          <p:nvPr/>
        </p:nvSpPr>
        <p:spPr>
          <a:xfrm>
            <a:off x="6227176" y="115323"/>
            <a:ext cx="2809320" cy="601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B87A7F3-DA70-01B3-D30D-6733995AB9D8}"/>
              </a:ext>
            </a:extLst>
          </p:cNvPr>
          <p:cNvSpPr/>
          <p:nvPr/>
        </p:nvSpPr>
        <p:spPr>
          <a:xfrm>
            <a:off x="102832" y="123478"/>
            <a:ext cx="2743375" cy="4824536"/>
          </a:xfrm>
          <a:custGeom>
            <a:avLst/>
            <a:gdLst>
              <a:gd name="connsiteX0" fmla="*/ 0 w 2743375"/>
              <a:gd name="connsiteY0" fmla="*/ 0 h 4824536"/>
              <a:gd name="connsiteX1" fmla="*/ 493808 w 2743375"/>
              <a:gd name="connsiteY1" fmla="*/ 0 h 4824536"/>
              <a:gd name="connsiteX2" fmla="*/ 1097350 w 2743375"/>
              <a:gd name="connsiteY2" fmla="*/ 0 h 4824536"/>
              <a:gd name="connsiteX3" fmla="*/ 1563724 w 2743375"/>
              <a:gd name="connsiteY3" fmla="*/ 0 h 4824536"/>
              <a:gd name="connsiteX4" fmla="*/ 2139833 w 2743375"/>
              <a:gd name="connsiteY4" fmla="*/ 0 h 4824536"/>
              <a:gd name="connsiteX5" fmla="*/ 2743375 w 2743375"/>
              <a:gd name="connsiteY5" fmla="*/ 0 h 4824536"/>
              <a:gd name="connsiteX6" fmla="*/ 2743375 w 2743375"/>
              <a:gd name="connsiteY6" fmla="*/ 391323 h 4824536"/>
              <a:gd name="connsiteX7" fmla="*/ 2743375 w 2743375"/>
              <a:gd name="connsiteY7" fmla="*/ 830892 h 4824536"/>
              <a:gd name="connsiteX8" fmla="*/ 2743375 w 2743375"/>
              <a:gd name="connsiteY8" fmla="*/ 1366952 h 4824536"/>
              <a:gd name="connsiteX9" fmla="*/ 2743375 w 2743375"/>
              <a:gd name="connsiteY9" fmla="*/ 1806521 h 4824536"/>
              <a:gd name="connsiteX10" fmla="*/ 2743375 w 2743375"/>
              <a:gd name="connsiteY10" fmla="*/ 2197844 h 4824536"/>
              <a:gd name="connsiteX11" fmla="*/ 2743375 w 2743375"/>
              <a:gd name="connsiteY11" fmla="*/ 2830394 h 4824536"/>
              <a:gd name="connsiteX12" fmla="*/ 2743375 w 2743375"/>
              <a:gd name="connsiteY12" fmla="*/ 3318209 h 4824536"/>
              <a:gd name="connsiteX13" fmla="*/ 2743375 w 2743375"/>
              <a:gd name="connsiteY13" fmla="*/ 3806023 h 4824536"/>
              <a:gd name="connsiteX14" fmla="*/ 2743375 w 2743375"/>
              <a:gd name="connsiteY14" fmla="*/ 4824536 h 4824536"/>
              <a:gd name="connsiteX15" fmla="*/ 2222134 w 2743375"/>
              <a:gd name="connsiteY15" fmla="*/ 4824536 h 4824536"/>
              <a:gd name="connsiteX16" fmla="*/ 1700893 w 2743375"/>
              <a:gd name="connsiteY16" fmla="*/ 4824536 h 4824536"/>
              <a:gd name="connsiteX17" fmla="*/ 1097350 w 2743375"/>
              <a:gd name="connsiteY17" fmla="*/ 4824536 h 4824536"/>
              <a:gd name="connsiteX18" fmla="*/ 521241 w 2743375"/>
              <a:gd name="connsiteY18" fmla="*/ 4824536 h 4824536"/>
              <a:gd name="connsiteX19" fmla="*/ 0 w 2743375"/>
              <a:gd name="connsiteY19" fmla="*/ 4824536 h 4824536"/>
              <a:gd name="connsiteX20" fmla="*/ 0 w 2743375"/>
              <a:gd name="connsiteY20" fmla="*/ 4191986 h 4824536"/>
              <a:gd name="connsiteX21" fmla="*/ 0 w 2743375"/>
              <a:gd name="connsiteY21" fmla="*/ 3607681 h 4824536"/>
              <a:gd name="connsiteX22" fmla="*/ 0 w 2743375"/>
              <a:gd name="connsiteY22" fmla="*/ 3023376 h 4824536"/>
              <a:gd name="connsiteX23" fmla="*/ 0 w 2743375"/>
              <a:gd name="connsiteY23" fmla="*/ 2487316 h 4824536"/>
              <a:gd name="connsiteX24" fmla="*/ 0 w 2743375"/>
              <a:gd name="connsiteY24" fmla="*/ 1903011 h 4824536"/>
              <a:gd name="connsiteX25" fmla="*/ 0 w 2743375"/>
              <a:gd name="connsiteY25" fmla="*/ 1318707 h 4824536"/>
              <a:gd name="connsiteX26" fmla="*/ 0 w 2743375"/>
              <a:gd name="connsiteY26" fmla="*/ 686156 h 4824536"/>
              <a:gd name="connsiteX27" fmla="*/ 0 w 2743375"/>
              <a:gd name="connsiteY27" fmla="*/ 0 h 482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43375" h="4824536" extrusionOk="0">
                <a:moveTo>
                  <a:pt x="0" y="0"/>
                </a:moveTo>
                <a:cubicBezTo>
                  <a:pt x="167940" y="-24507"/>
                  <a:pt x="386039" y="39211"/>
                  <a:pt x="493808" y="0"/>
                </a:cubicBezTo>
                <a:cubicBezTo>
                  <a:pt x="601577" y="-39211"/>
                  <a:pt x="875440" y="22445"/>
                  <a:pt x="1097350" y="0"/>
                </a:cubicBezTo>
                <a:cubicBezTo>
                  <a:pt x="1319260" y="-22445"/>
                  <a:pt x="1441371" y="50351"/>
                  <a:pt x="1563724" y="0"/>
                </a:cubicBezTo>
                <a:cubicBezTo>
                  <a:pt x="1686077" y="-50351"/>
                  <a:pt x="1919938" y="7255"/>
                  <a:pt x="2139833" y="0"/>
                </a:cubicBezTo>
                <a:cubicBezTo>
                  <a:pt x="2359728" y="-7255"/>
                  <a:pt x="2529613" y="43256"/>
                  <a:pt x="2743375" y="0"/>
                </a:cubicBezTo>
                <a:cubicBezTo>
                  <a:pt x="2786756" y="184191"/>
                  <a:pt x="2717551" y="216230"/>
                  <a:pt x="2743375" y="391323"/>
                </a:cubicBezTo>
                <a:cubicBezTo>
                  <a:pt x="2769199" y="566416"/>
                  <a:pt x="2697784" y="663110"/>
                  <a:pt x="2743375" y="830892"/>
                </a:cubicBezTo>
                <a:cubicBezTo>
                  <a:pt x="2788966" y="998674"/>
                  <a:pt x="2736729" y="1126801"/>
                  <a:pt x="2743375" y="1366952"/>
                </a:cubicBezTo>
                <a:cubicBezTo>
                  <a:pt x="2750021" y="1607103"/>
                  <a:pt x="2696534" y="1628322"/>
                  <a:pt x="2743375" y="1806521"/>
                </a:cubicBezTo>
                <a:cubicBezTo>
                  <a:pt x="2790216" y="1984720"/>
                  <a:pt x="2718323" y="2043655"/>
                  <a:pt x="2743375" y="2197844"/>
                </a:cubicBezTo>
                <a:cubicBezTo>
                  <a:pt x="2768427" y="2352033"/>
                  <a:pt x="2723966" y="2680716"/>
                  <a:pt x="2743375" y="2830394"/>
                </a:cubicBezTo>
                <a:cubicBezTo>
                  <a:pt x="2762784" y="2980072"/>
                  <a:pt x="2685148" y="3184066"/>
                  <a:pt x="2743375" y="3318209"/>
                </a:cubicBezTo>
                <a:cubicBezTo>
                  <a:pt x="2801602" y="3452353"/>
                  <a:pt x="2704866" y="3642702"/>
                  <a:pt x="2743375" y="3806023"/>
                </a:cubicBezTo>
                <a:cubicBezTo>
                  <a:pt x="2781884" y="3969344"/>
                  <a:pt x="2718717" y="4379666"/>
                  <a:pt x="2743375" y="4824536"/>
                </a:cubicBezTo>
                <a:cubicBezTo>
                  <a:pt x="2537008" y="4860492"/>
                  <a:pt x="2339321" y="4807644"/>
                  <a:pt x="2222134" y="4824536"/>
                </a:cubicBezTo>
                <a:cubicBezTo>
                  <a:pt x="2104947" y="4841428"/>
                  <a:pt x="1851304" y="4797451"/>
                  <a:pt x="1700893" y="4824536"/>
                </a:cubicBezTo>
                <a:cubicBezTo>
                  <a:pt x="1550482" y="4851621"/>
                  <a:pt x="1252416" y="4808499"/>
                  <a:pt x="1097350" y="4824536"/>
                </a:cubicBezTo>
                <a:cubicBezTo>
                  <a:pt x="942284" y="4840573"/>
                  <a:pt x="646139" y="4822577"/>
                  <a:pt x="521241" y="4824536"/>
                </a:cubicBezTo>
                <a:cubicBezTo>
                  <a:pt x="396343" y="4826495"/>
                  <a:pt x="116740" y="4799397"/>
                  <a:pt x="0" y="4824536"/>
                </a:cubicBezTo>
                <a:cubicBezTo>
                  <a:pt x="-65045" y="4524051"/>
                  <a:pt x="57849" y="4376052"/>
                  <a:pt x="0" y="4191986"/>
                </a:cubicBezTo>
                <a:cubicBezTo>
                  <a:pt x="-57849" y="4007920"/>
                  <a:pt x="37606" y="3778873"/>
                  <a:pt x="0" y="3607681"/>
                </a:cubicBezTo>
                <a:cubicBezTo>
                  <a:pt x="-37606" y="3436489"/>
                  <a:pt x="63281" y="3255397"/>
                  <a:pt x="0" y="3023376"/>
                </a:cubicBezTo>
                <a:cubicBezTo>
                  <a:pt x="-63281" y="2791356"/>
                  <a:pt x="61519" y="2653354"/>
                  <a:pt x="0" y="2487316"/>
                </a:cubicBezTo>
                <a:cubicBezTo>
                  <a:pt x="-61519" y="2321278"/>
                  <a:pt x="18277" y="2022753"/>
                  <a:pt x="0" y="1903011"/>
                </a:cubicBezTo>
                <a:cubicBezTo>
                  <a:pt x="-18277" y="1783270"/>
                  <a:pt x="33649" y="1509069"/>
                  <a:pt x="0" y="1318707"/>
                </a:cubicBezTo>
                <a:cubicBezTo>
                  <a:pt x="-33649" y="1128345"/>
                  <a:pt x="22952" y="972264"/>
                  <a:pt x="0" y="686156"/>
                </a:cubicBezTo>
                <a:cubicBezTo>
                  <a:pt x="-22952" y="400048"/>
                  <a:pt x="72441" y="316540"/>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8FE3A98-5C9F-34BD-F7C8-37D283D34B6D}"/>
              </a:ext>
            </a:extLst>
          </p:cNvPr>
          <p:cNvSpPr/>
          <p:nvPr/>
        </p:nvSpPr>
        <p:spPr>
          <a:xfrm>
            <a:off x="3072575" y="101439"/>
            <a:ext cx="2949930" cy="2398303"/>
          </a:xfrm>
          <a:custGeom>
            <a:avLst/>
            <a:gdLst>
              <a:gd name="connsiteX0" fmla="*/ 0 w 2949930"/>
              <a:gd name="connsiteY0" fmla="*/ 0 h 2398303"/>
              <a:gd name="connsiteX1" fmla="*/ 530987 w 2949930"/>
              <a:gd name="connsiteY1" fmla="*/ 0 h 2398303"/>
              <a:gd name="connsiteX2" fmla="*/ 1179972 w 2949930"/>
              <a:gd name="connsiteY2" fmla="*/ 0 h 2398303"/>
              <a:gd name="connsiteX3" fmla="*/ 1681460 w 2949930"/>
              <a:gd name="connsiteY3" fmla="*/ 0 h 2398303"/>
              <a:gd name="connsiteX4" fmla="*/ 2300945 w 2949930"/>
              <a:gd name="connsiteY4" fmla="*/ 0 h 2398303"/>
              <a:gd name="connsiteX5" fmla="*/ 2949930 w 2949930"/>
              <a:gd name="connsiteY5" fmla="*/ 0 h 2398303"/>
              <a:gd name="connsiteX6" fmla="*/ 2949930 w 2949930"/>
              <a:gd name="connsiteY6" fmla="*/ 527627 h 2398303"/>
              <a:gd name="connsiteX7" fmla="*/ 2949930 w 2949930"/>
              <a:gd name="connsiteY7" fmla="*/ 1079236 h 2398303"/>
              <a:gd name="connsiteX8" fmla="*/ 2949930 w 2949930"/>
              <a:gd name="connsiteY8" fmla="*/ 1678812 h 2398303"/>
              <a:gd name="connsiteX9" fmla="*/ 2949930 w 2949930"/>
              <a:gd name="connsiteY9" fmla="*/ 2398303 h 2398303"/>
              <a:gd name="connsiteX10" fmla="*/ 2448442 w 2949930"/>
              <a:gd name="connsiteY10" fmla="*/ 2398303 h 2398303"/>
              <a:gd name="connsiteX11" fmla="*/ 1799457 w 2949930"/>
              <a:gd name="connsiteY11" fmla="*/ 2398303 h 2398303"/>
              <a:gd name="connsiteX12" fmla="*/ 1179972 w 2949930"/>
              <a:gd name="connsiteY12" fmla="*/ 2398303 h 2398303"/>
              <a:gd name="connsiteX13" fmla="*/ 648985 w 2949930"/>
              <a:gd name="connsiteY13" fmla="*/ 2398303 h 2398303"/>
              <a:gd name="connsiteX14" fmla="*/ 0 w 2949930"/>
              <a:gd name="connsiteY14" fmla="*/ 2398303 h 2398303"/>
              <a:gd name="connsiteX15" fmla="*/ 0 w 2949930"/>
              <a:gd name="connsiteY15" fmla="*/ 1870676 h 2398303"/>
              <a:gd name="connsiteX16" fmla="*/ 0 w 2949930"/>
              <a:gd name="connsiteY16" fmla="*/ 1223135 h 2398303"/>
              <a:gd name="connsiteX17" fmla="*/ 0 w 2949930"/>
              <a:gd name="connsiteY17" fmla="*/ 623559 h 2398303"/>
              <a:gd name="connsiteX18" fmla="*/ 0 w 2949930"/>
              <a:gd name="connsiteY18" fmla="*/ 0 h 239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9930" h="2398303" extrusionOk="0">
                <a:moveTo>
                  <a:pt x="0" y="0"/>
                </a:moveTo>
                <a:cubicBezTo>
                  <a:pt x="164397" y="-20603"/>
                  <a:pt x="395974" y="34659"/>
                  <a:pt x="530987" y="0"/>
                </a:cubicBezTo>
                <a:cubicBezTo>
                  <a:pt x="666000" y="-34659"/>
                  <a:pt x="969319" y="47455"/>
                  <a:pt x="1179972" y="0"/>
                </a:cubicBezTo>
                <a:cubicBezTo>
                  <a:pt x="1390625" y="-47455"/>
                  <a:pt x="1540559" y="37891"/>
                  <a:pt x="1681460" y="0"/>
                </a:cubicBezTo>
                <a:cubicBezTo>
                  <a:pt x="1822361" y="-37891"/>
                  <a:pt x="2020832" y="10061"/>
                  <a:pt x="2300945" y="0"/>
                </a:cubicBezTo>
                <a:cubicBezTo>
                  <a:pt x="2581059" y="-10061"/>
                  <a:pt x="2701395" y="28034"/>
                  <a:pt x="2949930" y="0"/>
                </a:cubicBezTo>
                <a:cubicBezTo>
                  <a:pt x="2994276" y="215644"/>
                  <a:pt x="2911679" y="314566"/>
                  <a:pt x="2949930" y="527627"/>
                </a:cubicBezTo>
                <a:cubicBezTo>
                  <a:pt x="2988181" y="740688"/>
                  <a:pt x="2892770" y="870385"/>
                  <a:pt x="2949930" y="1079236"/>
                </a:cubicBezTo>
                <a:cubicBezTo>
                  <a:pt x="3007090" y="1288087"/>
                  <a:pt x="2928861" y="1424223"/>
                  <a:pt x="2949930" y="1678812"/>
                </a:cubicBezTo>
                <a:cubicBezTo>
                  <a:pt x="2970999" y="1933401"/>
                  <a:pt x="2927783" y="2129308"/>
                  <a:pt x="2949930" y="2398303"/>
                </a:cubicBezTo>
                <a:cubicBezTo>
                  <a:pt x="2746522" y="2440225"/>
                  <a:pt x="2577348" y="2377533"/>
                  <a:pt x="2448442" y="2398303"/>
                </a:cubicBezTo>
                <a:cubicBezTo>
                  <a:pt x="2319536" y="2419073"/>
                  <a:pt x="2077958" y="2395485"/>
                  <a:pt x="1799457" y="2398303"/>
                </a:cubicBezTo>
                <a:cubicBezTo>
                  <a:pt x="1520956" y="2401121"/>
                  <a:pt x="1332699" y="2388883"/>
                  <a:pt x="1179972" y="2398303"/>
                </a:cubicBezTo>
                <a:cubicBezTo>
                  <a:pt x="1027245" y="2407723"/>
                  <a:pt x="867769" y="2375389"/>
                  <a:pt x="648985" y="2398303"/>
                </a:cubicBezTo>
                <a:cubicBezTo>
                  <a:pt x="430201" y="2421217"/>
                  <a:pt x="287183" y="2352533"/>
                  <a:pt x="0" y="2398303"/>
                </a:cubicBezTo>
                <a:cubicBezTo>
                  <a:pt x="-12076" y="2253724"/>
                  <a:pt x="13547" y="1978832"/>
                  <a:pt x="0" y="1870676"/>
                </a:cubicBezTo>
                <a:cubicBezTo>
                  <a:pt x="-13547" y="1762520"/>
                  <a:pt x="58892" y="1359318"/>
                  <a:pt x="0" y="1223135"/>
                </a:cubicBezTo>
                <a:cubicBezTo>
                  <a:pt x="-58892" y="1086952"/>
                  <a:pt x="57830" y="776220"/>
                  <a:pt x="0" y="623559"/>
                </a:cubicBezTo>
                <a:cubicBezTo>
                  <a:pt x="-57830" y="470898"/>
                  <a:pt x="9432" y="270313"/>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CDB7AE16-2AC8-AEF3-63C5-5C4FCC089FED}"/>
              </a:ext>
            </a:extLst>
          </p:cNvPr>
          <p:cNvPicPr>
            <a:picLocks noChangeAspect="1"/>
          </p:cNvPicPr>
          <p:nvPr/>
        </p:nvPicPr>
        <p:blipFill>
          <a:blip r:embed="rId3"/>
          <a:stretch>
            <a:fillRect/>
          </a:stretch>
        </p:blipFill>
        <p:spPr>
          <a:xfrm>
            <a:off x="0" y="287372"/>
            <a:ext cx="4572000" cy="4572000"/>
          </a:xfrm>
          <a:prstGeom prst="rect">
            <a:avLst/>
          </a:prstGeom>
        </p:spPr>
      </p:pic>
      <p:pic>
        <p:nvPicPr>
          <p:cNvPr id="11" name="Picture 10">
            <a:extLst>
              <a:ext uri="{FF2B5EF4-FFF2-40B4-BE49-F238E27FC236}">
                <a16:creationId xmlns:a16="http://schemas.microsoft.com/office/drawing/2014/main" id="{7CC4AC98-1F74-AA1C-0D97-472A2A3ACBB2}"/>
              </a:ext>
            </a:extLst>
          </p:cNvPr>
          <p:cNvPicPr>
            <a:picLocks noChangeAspect="1"/>
          </p:cNvPicPr>
          <p:nvPr/>
        </p:nvPicPr>
        <p:blipFill>
          <a:blip r:embed="rId4"/>
          <a:stretch>
            <a:fillRect/>
          </a:stretch>
        </p:blipFill>
        <p:spPr>
          <a:xfrm>
            <a:off x="4602940" y="314370"/>
            <a:ext cx="4541060" cy="4521231"/>
          </a:xfrm>
          <a:prstGeom prst="rect">
            <a:avLst/>
          </a:prstGeom>
        </p:spPr>
      </p:pic>
      <p:sp>
        <p:nvSpPr>
          <p:cNvPr id="10" name="PIJL-OMLAAG 31">
            <a:extLst>
              <a:ext uri="{FF2B5EF4-FFF2-40B4-BE49-F238E27FC236}">
                <a16:creationId xmlns:a16="http://schemas.microsoft.com/office/drawing/2014/main" id="{4CD3E02A-DC5C-74CC-2B90-070A4233F9D3}"/>
              </a:ext>
            </a:extLst>
          </p:cNvPr>
          <p:cNvSpPr/>
          <p:nvPr/>
        </p:nvSpPr>
        <p:spPr>
          <a:xfrm rot="16200000">
            <a:off x="4042894" y="695743"/>
            <a:ext cx="1080120" cy="9464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tangle 11">
            <a:extLst>
              <a:ext uri="{FF2B5EF4-FFF2-40B4-BE49-F238E27FC236}">
                <a16:creationId xmlns:a16="http://schemas.microsoft.com/office/drawing/2014/main" id="{7CE57B36-38E0-65C3-B9BB-3E0BB9F04E19}"/>
              </a:ext>
            </a:extLst>
          </p:cNvPr>
          <p:cNvSpPr/>
          <p:nvPr/>
        </p:nvSpPr>
        <p:spPr>
          <a:xfrm>
            <a:off x="3362198" y="866752"/>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a:t>
            </a:r>
            <a:endParaRPr lang="en-GB" sz="4000" dirty="0">
              <a:solidFill>
                <a:schemeClr val="bg1"/>
              </a:solidFill>
            </a:endParaRPr>
          </a:p>
        </p:txBody>
      </p:sp>
      <p:sp>
        <p:nvSpPr>
          <p:cNvPr id="13" name="Rectangle 12">
            <a:extLst>
              <a:ext uri="{FF2B5EF4-FFF2-40B4-BE49-F238E27FC236}">
                <a16:creationId xmlns:a16="http://schemas.microsoft.com/office/drawing/2014/main" id="{A79D721C-365B-653A-3027-E4C5D5B81451}"/>
              </a:ext>
            </a:extLst>
          </p:cNvPr>
          <p:cNvSpPr/>
          <p:nvPr/>
        </p:nvSpPr>
        <p:spPr>
          <a:xfrm>
            <a:off x="5765984" y="4202314"/>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CC9900"/>
                </a:solidFill>
              </a:rPr>
              <a:t>AI</a:t>
            </a:r>
            <a:endParaRPr lang="en-GB" sz="6600" b="1" dirty="0">
              <a:solidFill>
                <a:srgbClr val="CC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2" grpId="0" animBg="1"/>
      <p:bldP spid="8" grpId="0" animBg="1"/>
      <p:bldP spid="10" grpId="0" animBg="1"/>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5F7F4-5D20-B98F-C508-5A8622B54799}"/>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1335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8A3-C13A-3A41-56A6-89FACC44AEF2}"/>
              </a:ext>
            </a:extLst>
          </p:cNvPr>
          <p:cNvSpPr>
            <a:spLocks noGrp="1"/>
          </p:cNvSpPr>
          <p:nvPr>
            <p:ph type="title"/>
          </p:nvPr>
        </p:nvSpPr>
        <p:spPr>
          <a:xfrm>
            <a:off x="457200" y="58316"/>
            <a:ext cx="8229600" cy="857250"/>
          </a:xfrm>
        </p:spPr>
        <p:txBody>
          <a:bodyPr/>
          <a:lstStyle/>
          <a:p>
            <a:r>
              <a:rPr lang="en-US" dirty="0"/>
              <a:t>Wat is </a:t>
            </a:r>
            <a:r>
              <a:rPr lang="en-US" dirty="0" err="1">
                <a:hlinkClick r:id="rId2"/>
              </a:rPr>
              <a:t>Magnetisme</a:t>
            </a:r>
            <a:r>
              <a:rPr lang="en-US" dirty="0"/>
              <a:t> </a:t>
            </a:r>
            <a:r>
              <a:rPr lang="en-US" sz="2000" dirty="0"/>
              <a:t>(</a:t>
            </a:r>
            <a:r>
              <a:rPr lang="en-US" sz="2000" dirty="0">
                <a:hlinkClick r:id="rId3"/>
              </a:rPr>
              <a:t>alternative</a:t>
            </a:r>
            <a:r>
              <a:rPr lang="en-US" sz="2000" dirty="0"/>
              <a:t>)</a:t>
            </a:r>
            <a:r>
              <a:rPr lang="en-US" dirty="0"/>
              <a:t>?</a:t>
            </a:r>
            <a:endParaRPr lang="en-GB" dirty="0"/>
          </a:p>
        </p:txBody>
      </p:sp>
      <p:sp>
        <p:nvSpPr>
          <p:cNvPr id="3" name="Content Placeholder 2">
            <a:extLst>
              <a:ext uri="{FF2B5EF4-FFF2-40B4-BE49-F238E27FC236}">
                <a16:creationId xmlns:a16="http://schemas.microsoft.com/office/drawing/2014/main" id="{D18AC106-874A-1B6F-56AF-016332D66F8A}"/>
              </a:ext>
            </a:extLst>
          </p:cNvPr>
          <p:cNvSpPr>
            <a:spLocks noGrp="1"/>
          </p:cNvSpPr>
          <p:nvPr>
            <p:ph idx="1"/>
          </p:nvPr>
        </p:nvSpPr>
        <p:spPr>
          <a:xfrm>
            <a:off x="457200" y="850702"/>
            <a:ext cx="8229600" cy="3394472"/>
          </a:xfrm>
        </p:spPr>
        <p:txBody>
          <a:bodyPr>
            <a:normAutofit/>
          </a:bodyPr>
          <a:lstStyle/>
          <a:p>
            <a:r>
              <a:rPr lang="en-US" sz="1800" dirty="0" err="1"/>
              <a:t>Atoom</a:t>
            </a:r>
            <a:r>
              <a:rPr lang="en-US" sz="1800" dirty="0"/>
              <a:t> </a:t>
            </a:r>
            <a:r>
              <a:rPr lang="en-US" sz="1800" dirty="0" err="1"/>
              <a:t>bevat</a:t>
            </a:r>
            <a:r>
              <a:rPr lang="en-US" sz="1800" dirty="0"/>
              <a:t>:</a:t>
            </a:r>
          </a:p>
          <a:p>
            <a:pPr lvl="1"/>
            <a:r>
              <a:rPr lang="en-US" sz="1400" dirty="0" err="1"/>
              <a:t>Neutronen</a:t>
            </a:r>
            <a:r>
              <a:rPr lang="en-US" sz="1400" dirty="0"/>
              <a:t>: rood, geen </a:t>
            </a:r>
            <a:r>
              <a:rPr lang="en-US" sz="1400" dirty="0" err="1"/>
              <a:t>electrische</a:t>
            </a:r>
            <a:r>
              <a:rPr lang="en-US" sz="1400" dirty="0"/>
              <a:t> lading, </a:t>
            </a:r>
            <a:r>
              <a:rPr lang="en-US" sz="1400" dirty="0" err="1"/>
              <a:t>en</a:t>
            </a:r>
            <a:endParaRPr lang="en-US" sz="1400" dirty="0"/>
          </a:p>
          <a:p>
            <a:pPr lvl="1"/>
            <a:r>
              <a:rPr lang="en-US" sz="1400" dirty="0" err="1"/>
              <a:t>Protonen</a:t>
            </a:r>
            <a:r>
              <a:rPr lang="en-US" sz="1400" dirty="0"/>
              <a:t>:    </a:t>
            </a:r>
            <a:r>
              <a:rPr lang="en-US" sz="1400" dirty="0" err="1"/>
              <a:t>zwart</a:t>
            </a:r>
            <a:r>
              <a:rPr lang="en-US" sz="1400" dirty="0"/>
              <a:t>, </a:t>
            </a:r>
            <a:r>
              <a:rPr lang="en-US" sz="1400" dirty="0" err="1"/>
              <a:t>electrisch</a:t>
            </a:r>
            <a:r>
              <a:rPr lang="en-US" sz="1400" dirty="0"/>
              <a:t> </a:t>
            </a:r>
            <a:r>
              <a:rPr lang="en-US" sz="1400" dirty="0" err="1"/>
              <a:t>geladen</a:t>
            </a:r>
            <a:r>
              <a:rPr lang="en-US" sz="1400" dirty="0"/>
              <a:t>.</a:t>
            </a:r>
          </a:p>
          <a:p>
            <a:pPr lvl="1"/>
            <a:r>
              <a:rPr lang="en-US" sz="1400" dirty="0" err="1"/>
              <a:t>Electronen</a:t>
            </a:r>
            <a:r>
              <a:rPr lang="en-US" sz="1400" dirty="0"/>
              <a:t>: </a:t>
            </a:r>
            <a:r>
              <a:rPr lang="en-US" sz="1400" dirty="0" err="1"/>
              <a:t>blauw</a:t>
            </a:r>
            <a:r>
              <a:rPr lang="en-US" sz="1400" dirty="0"/>
              <a:t>, </a:t>
            </a:r>
            <a:r>
              <a:rPr lang="en-US" sz="1400" dirty="0" err="1"/>
              <a:t>electrisch</a:t>
            </a:r>
            <a:r>
              <a:rPr lang="en-US" sz="1400" dirty="0"/>
              <a:t> </a:t>
            </a:r>
            <a:r>
              <a:rPr lang="en-US" sz="1400" dirty="0" err="1"/>
              <a:t>geladen</a:t>
            </a:r>
            <a:r>
              <a:rPr lang="en-US" sz="1400" dirty="0"/>
              <a:t> maar </a:t>
            </a:r>
            <a:r>
              <a:rPr lang="en-US" sz="1400" dirty="0" err="1"/>
              <a:t>tegengesteld</a:t>
            </a:r>
            <a:r>
              <a:rPr lang="en-US" sz="1400" dirty="0"/>
              <a:t> </a:t>
            </a:r>
            <a:r>
              <a:rPr lang="en-US" sz="1400" dirty="0" err="1"/>
              <a:t>aan</a:t>
            </a:r>
            <a:r>
              <a:rPr lang="en-US" sz="1400" dirty="0"/>
              <a:t> de </a:t>
            </a:r>
            <a:r>
              <a:rPr lang="en-US" sz="1400" dirty="0" err="1"/>
              <a:t>zwarte</a:t>
            </a:r>
            <a:r>
              <a:rPr lang="en-US" sz="1400" dirty="0"/>
              <a:t> </a:t>
            </a:r>
            <a:r>
              <a:rPr lang="en-US" sz="1400" dirty="0" err="1"/>
              <a:t>protonen</a:t>
            </a:r>
            <a:r>
              <a:rPr lang="en-US" sz="1400" dirty="0"/>
              <a:t>.</a:t>
            </a:r>
          </a:p>
          <a:p>
            <a:r>
              <a:rPr lang="en-US" sz="1800" dirty="0"/>
              <a:t>Als </a:t>
            </a:r>
            <a:r>
              <a:rPr lang="en-US" sz="1800" dirty="0" err="1"/>
              <a:t>meer</a:t>
            </a:r>
            <a:r>
              <a:rPr lang="en-US" sz="1800" dirty="0"/>
              <a:t> / minder rood dan </a:t>
            </a:r>
            <a:r>
              <a:rPr lang="en-US" sz="1800" dirty="0" err="1"/>
              <a:t>zwart</a:t>
            </a:r>
            <a:r>
              <a:rPr lang="en-US" sz="1800" dirty="0"/>
              <a:t>, of de </a:t>
            </a:r>
            <a:r>
              <a:rPr lang="en-US" sz="1800" dirty="0" err="1"/>
              <a:t>zwarte</a:t>
            </a:r>
            <a:r>
              <a:rPr lang="en-US" sz="1800" dirty="0"/>
              <a:t> </a:t>
            </a:r>
            <a:r>
              <a:rPr lang="en-US" sz="1800" dirty="0" err="1"/>
              <a:t>zitten</a:t>
            </a:r>
            <a:r>
              <a:rPr lang="en-US" sz="1800" dirty="0"/>
              <a:t> </a:t>
            </a:r>
            <a:r>
              <a:rPr lang="en-US" sz="1800" dirty="0" err="1"/>
              <a:t>meer</a:t>
            </a:r>
            <a:r>
              <a:rPr lang="en-US" sz="1800" dirty="0"/>
              <a:t> / minder </a:t>
            </a:r>
            <a:r>
              <a:rPr lang="en-US" sz="1800" dirty="0" err="1"/>
              <a:t>aan</a:t>
            </a:r>
            <a:r>
              <a:rPr lang="en-US" sz="1800" dirty="0"/>
              <a:t> de </a:t>
            </a:r>
            <a:r>
              <a:rPr lang="en-US" sz="1800" dirty="0" err="1"/>
              <a:t>buitenkant</a:t>
            </a:r>
            <a:r>
              <a:rPr lang="en-US" sz="1800" dirty="0"/>
              <a:t> tov de </a:t>
            </a:r>
            <a:r>
              <a:rPr lang="en-US" sz="1800" dirty="0" err="1"/>
              <a:t>blauwe</a:t>
            </a:r>
            <a:r>
              <a:rPr lang="en-US" sz="1800" dirty="0"/>
              <a:t>, dan </a:t>
            </a:r>
            <a:r>
              <a:rPr lang="en-US" sz="1800" dirty="0" err="1"/>
              <a:t>krijg</a:t>
            </a:r>
            <a:r>
              <a:rPr lang="en-US" sz="1800" dirty="0"/>
              <a:t> je een </a:t>
            </a:r>
            <a:r>
              <a:rPr lang="en-US" sz="1800" dirty="0" err="1"/>
              <a:t>atoom</a:t>
            </a:r>
            <a:r>
              <a:rPr lang="en-US" sz="1800" dirty="0"/>
              <a:t> met een Noord- </a:t>
            </a:r>
            <a:r>
              <a:rPr lang="en-US" sz="1800" dirty="0" err="1"/>
              <a:t>en</a:t>
            </a:r>
            <a:r>
              <a:rPr lang="en-US" sz="1800" dirty="0"/>
              <a:t> </a:t>
            </a:r>
            <a:r>
              <a:rPr lang="en-US" sz="1800" dirty="0" err="1"/>
              <a:t>Zuidpool</a:t>
            </a:r>
            <a:r>
              <a:rPr lang="en-US" sz="1800" dirty="0"/>
              <a:t>.</a:t>
            </a:r>
            <a:endParaRPr lang="en-GB" sz="1800" dirty="0"/>
          </a:p>
        </p:txBody>
      </p:sp>
      <p:pic>
        <p:nvPicPr>
          <p:cNvPr id="4" name="Picture 3">
            <a:extLst>
              <a:ext uri="{FF2B5EF4-FFF2-40B4-BE49-F238E27FC236}">
                <a16:creationId xmlns:a16="http://schemas.microsoft.com/office/drawing/2014/main" id="{F89E9924-3853-13A9-E632-487741AC308E}"/>
              </a:ext>
            </a:extLst>
          </p:cNvPr>
          <p:cNvPicPr>
            <a:picLocks noChangeAspect="1"/>
          </p:cNvPicPr>
          <p:nvPr/>
        </p:nvPicPr>
        <p:blipFill>
          <a:blip r:embed="rId4"/>
          <a:stretch>
            <a:fillRect/>
          </a:stretch>
        </p:blipFill>
        <p:spPr>
          <a:xfrm>
            <a:off x="80574" y="59285"/>
            <a:ext cx="791417" cy="791417"/>
          </a:xfrm>
          <a:prstGeom prst="rect">
            <a:avLst/>
          </a:prstGeom>
        </p:spPr>
      </p:pic>
      <p:pic>
        <p:nvPicPr>
          <p:cNvPr id="5" name="Picture 4">
            <a:extLst>
              <a:ext uri="{FF2B5EF4-FFF2-40B4-BE49-F238E27FC236}">
                <a16:creationId xmlns:a16="http://schemas.microsoft.com/office/drawing/2014/main" id="{9CFA0D66-8F1A-17A1-0F2F-CD36A37F9B8A}"/>
              </a:ext>
            </a:extLst>
          </p:cNvPr>
          <p:cNvPicPr>
            <a:picLocks noChangeAspect="1"/>
          </p:cNvPicPr>
          <p:nvPr/>
        </p:nvPicPr>
        <p:blipFill>
          <a:blip r:embed="rId5"/>
          <a:stretch>
            <a:fillRect/>
          </a:stretch>
        </p:blipFill>
        <p:spPr>
          <a:xfrm>
            <a:off x="114130" y="2862100"/>
            <a:ext cx="1803822" cy="2061511"/>
          </a:xfrm>
          <a:prstGeom prst="rect">
            <a:avLst/>
          </a:prstGeom>
        </p:spPr>
      </p:pic>
      <p:pic>
        <p:nvPicPr>
          <p:cNvPr id="8" name="Picture 7">
            <a:extLst>
              <a:ext uri="{FF2B5EF4-FFF2-40B4-BE49-F238E27FC236}">
                <a16:creationId xmlns:a16="http://schemas.microsoft.com/office/drawing/2014/main" id="{F2404739-2D4E-8967-97BE-47F8EF9C0C00}"/>
              </a:ext>
            </a:extLst>
          </p:cNvPr>
          <p:cNvPicPr>
            <a:picLocks noChangeAspect="1"/>
          </p:cNvPicPr>
          <p:nvPr/>
        </p:nvPicPr>
        <p:blipFill>
          <a:blip r:embed="rId6"/>
          <a:stretch>
            <a:fillRect/>
          </a:stretch>
        </p:blipFill>
        <p:spPr>
          <a:xfrm>
            <a:off x="2130354" y="2866926"/>
            <a:ext cx="6033532" cy="2061511"/>
          </a:xfrm>
          <a:prstGeom prst="rect">
            <a:avLst/>
          </a:prstGeom>
        </p:spPr>
      </p:pic>
      <p:sp>
        <p:nvSpPr>
          <p:cNvPr id="9" name="TextBox 8">
            <a:extLst>
              <a:ext uri="{FF2B5EF4-FFF2-40B4-BE49-F238E27FC236}">
                <a16:creationId xmlns:a16="http://schemas.microsoft.com/office/drawing/2014/main" id="{87BEE110-40D8-62A3-0A52-227BD60E95EA}"/>
              </a:ext>
            </a:extLst>
          </p:cNvPr>
          <p:cNvSpPr txBox="1"/>
          <p:nvPr/>
        </p:nvSpPr>
        <p:spPr>
          <a:xfrm>
            <a:off x="7590946" y="898326"/>
            <a:ext cx="1553054" cy="830997"/>
          </a:xfrm>
          <a:prstGeom prst="rect">
            <a:avLst/>
          </a:prstGeom>
          <a:noFill/>
        </p:spPr>
        <p:txBody>
          <a:bodyPr wrap="none" rtlCol="0">
            <a:spAutoFit/>
          </a:bodyPr>
          <a:lstStyle/>
          <a:p>
            <a:r>
              <a:rPr lang="en-US" sz="1200" dirty="0" err="1">
                <a:hlinkClick r:id="rId7"/>
              </a:rPr>
              <a:t>Diamagnetisme</a:t>
            </a:r>
            <a:r>
              <a:rPr lang="en-US" sz="1200" dirty="0"/>
              <a:t> </a:t>
            </a:r>
          </a:p>
          <a:p>
            <a:r>
              <a:rPr lang="en-GB" sz="1200" b="0" i="0" u="none" strike="noStrike" dirty="0" err="1">
                <a:solidFill>
                  <a:srgbClr val="202122"/>
                </a:solidFill>
                <a:effectLst/>
                <a:hlinkClick r:id="rId8" tooltip="Ferromagnetisme"/>
              </a:rPr>
              <a:t>Ferromagnetisme</a:t>
            </a:r>
            <a:r>
              <a:rPr lang="en-GB" sz="1200" b="0" i="0" u="none" strike="noStrike" dirty="0">
                <a:solidFill>
                  <a:srgbClr val="202122"/>
                </a:solidFill>
                <a:effectLst/>
              </a:rPr>
              <a:t> </a:t>
            </a:r>
          </a:p>
          <a:p>
            <a:r>
              <a:rPr lang="en-GB" sz="1200" dirty="0" err="1">
                <a:solidFill>
                  <a:srgbClr val="202122"/>
                </a:solidFill>
                <a:hlinkClick r:id="rId9"/>
              </a:rPr>
              <a:t>Antiferromagnetisme</a:t>
            </a:r>
            <a:r>
              <a:rPr lang="en-GB" sz="1200" dirty="0">
                <a:solidFill>
                  <a:srgbClr val="202122"/>
                </a:solidFill>
              </a:rPr>
              <a:t> </a:t>
            </a:r>
            <a:endParaRPr lang="en-GB" sz="1200" b="0" i="0" dirty="0">
              <a:solidFill>
                <a:srgbClr val="202122"/>
              </a:solidFill>
              <a:effectLst/>
            </a:endParaRPr>
          </a:p>
          <a:p>
            <a:r>
              <a:rPr lang="en-GB" sz="1200" b="0" i="0" u="none" strike="noStrike" dirty="0" err="1">
                <a:solidFill>
                  <a:srgbClr val="202122"/>
                </a:solidFill>
                <a:effectLst/>
                <a:hlinkClick r:id="rId10" tooltip="Paramagnetisme"/>
              </a:rPr>
              <a:t>Paramagnetisme</a:t>
            </a:r>
            <a:r>
              <a:rPr lang="en-GB" sz="1200" b="0" i="0" u="none" strike="noStrike" dirty="0">
                <a:solidFill>
                  <a:srgbClr val="202122"/>
                </a:solidFill>
                <a:effectLst/>
              </a:rPr>
              <a:t> </a:t>
            </a:r>
            <a:endParaRPr lang="en-GB" sz="1200" b="0" i="0" dirty="0">
              <a:solidFill>
                <a:srgbClr val="202122"/>
              </a:solidFill>
              <a:effectLst/>
            </a:endParaRPr>
          </a:p>
        </p:txBody>
      </p:sp>
    </p:spTree>
    <p:extLst>
      <p:ext uri="{BB962C8B-B14F-4D97-AF65-F5344CB8AC3E}">
        <p14:creationId xmlns:p14="http://schemas.microsoft.com/office/powerpoint/2010/main" val="30398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636766-8018-2368-50B3-1B86F31B73AA}"/>
              </a:ext>
            </a:extLst>
          </p:cNvPr>
          <p:cNvPicPr>
            <a:picLocks noChangeAspect="1"/>
          </p:cNvPicPr>
          <p:nvPr/>
        </p:nvPicPr>
        <p:blipFill>
          <a:blip r:embed="rId3"/>
          <a:stretch>
            <a:fillRect/>
          </a:stretch>
        </p:blipFill>
        <p:spPr>
          <a:xfrm>
            <a:off x="4499232" y="2391192"/>
            <a:ext cx="4681280" cy="3119634"/>
          </a:xfrm>
          <a:prstGeom prst="rect">
            <a:avLst/>
          </a:prstGeom>
        </p:spPr>
      </p:pic>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63676"/>
            <a:ext cx="4572000" cy="33804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7A2BFB0-260B-A47C-2B0E-2D91953E0969}"/>
              </a:ext>
            </a:extLst>
          </p:cNvPr>
          <p:cNvPicPr>
            <a:picLocks noChangeAspect="1"/>
          </p:cNvPicPr>
          <p:nvPr/>
        </p:nvPicPr>
        <p:blipFill>
          <a:blip r:embed="rId5"/>
          <a:stretch>
            <a:fillRect/>
          </a:stretch>
        </p:blipFill>
        <p:spPr>
          <a:xfrm>
            <a:off x="80574" y="59285"/>
            <a:ext cx="1370590" cy="1370590"/>
          </a:xfrm>
          <a:prstGeom prst="rect">
            <a:avLst/>
          </a:prstGeom>
        </p:spPr>
      </p:pic>
      <p:sp>
        <p:nvSpPr>
          <p:cNvPr id="3" name="Rectangle 2">
            <a:extLst>
              <a:ext uri="{FF2B5EF4-FFF2-40B4-BE49-F238E27FC236}">
                <a16:creationId xmlns:a16="http://schemas.microsoft.com/office/drawing/2014/main" id="{E3E34AE3-78B9-A185-BB7F-80CF69BB4F72}"/>
              </a:ext>
            </a:extLst>
          </p:cNvPr>
          <p:cNvSpPr/>
          <p:nvPr/>
        </p:nvSpPr>
        <p:spPr>
          <a:xfrm>
            <a:off x="4251716" y="-1"/>
            <a:ext cx="648072" cy="5596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868B745F-84CF-0E8E-CFC2-1634FA92A8B8}"/>
              </a:ext>
            </a:extLst>
          </p:cNvPr>
          <p:cNvPicPr>
            <a:picLocks noChangeAspect="1"/>
          </p:cNvPicPr>
          <p:nvPr/>
        </p:nvPicPr>
        <p:blipFill>
          <a:blip r:embed="rId6"/>
          <a:stretch>
            <a:fillRect/>
          </a:stretch>
        </p:blipFill>
        <p:spPr>
          <a:xfrm>
            <a:off x="2496091" y="-58030"/>
            <a:ext cx="2239803" cy="1821706"/>
          </a:xfrm>
          <a:prstGeom prst="rect">
            <a:avLst/>
          </a:prstGeom>
        </p:spPr>
      </p:pic>
      <p:pic>
        <p:nvPicPr>
          <p:cNvPr id="6" name="Picture 5">
            <a:extLst>
              <a:ext uri="{FF2B5EF4-FFF2-40B4-BE49-F238E27FC236}">
                <a16:creationId xmlns:a16="http://schemas.microsoft.com/office/drawing/2014/main" id="{BA007133-624B-BDBD-C09B-CBA5997A02B8}"/>
              </a:ext>
            </a:extLst>
          </p:cNvPr>
          <p:cNvPicPr>
            <a:picLocks noChangeAspect="1"/>
          </p:cNvPicPr>
          <p:nvPr/>
        </p:nvPicPr>
        <p:blipFill>
          <a:blip r:embed="rId7"/>
          <a:stretch>
            <a:fillRect/>
          </a:stretch>
        </p:blipFill>
        <p:spPr>
          <a:xfrm>
            <a:off x="5498694" y="-8498"/>
            <a:ext cx="3652810" cy="2866052"/>
          </a:xfrm>
          <a:prstGeom prst="rect">
            <a:avLst/>
          </a:prstGeom>
        </p:spPr>
      </p:pic>
      <p:pic>
        <p:nvPicPr>
          <p:cNvPr id="8" name="Picture 7">
            <a:extLst>
              <a:ext uri="{FF2B5EF4-FFF2-40B4-BE49-F238E27FC236}">
                <a16:creationId xmlns:a16="http://schemas.microsoft.com/office/drawing/2014/main" id="{6CAE78C6-C1AE-CD67-C355-7528632B0978}"/>
              </a:ext>
            </a:extLst>
          </p:cNvPr>
          <p:cNvPicPr>
            <a:picLocks noChangeAspect="1"/>
          </p:cNvPicPr>
          <p:nvPr/>
        </p:nvPicPr>
        <p:blipFill>
          <a:blip r:embed="rId8"/>
          <a:stretch>
            <a:fillRect/>
          </a:stretch>
        </p:blipFill>
        <p:spPr>
          <a:xfrm>
            <a:off x="539552" y="1763676"/>
            <a:ext cx="3336908" cy="3336908"/>
          </a:xfrm>
          <a:prstGeom prst="rect">
            <a:avLst/>
          </a:prstGeom>
        </p:spPr>
      </p:pic>
    </p:spTree>
    <p:extLst>
      <p:ext uri="{BB962C8B-B14F-4D97-AF65-F5344CB8AC3E}">
        <p14:creationId xmlns:p14="http://schemas.microsoft.com/office/powerpoint/2010/main" val="193541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Afbeelding met tekst, illustratie, ontwerp&#10;&#10;Automatisch gegenereerde beschrijving">
            <a:extLst>
              <a:ext uri="{FF2B5EF4-FFF2-40B4-BE49-F238E27FC236}">
                <a16:creationId xmlns:a16="http://schemas.microsoft.com/office/drawing/2014/main" id="{855D2970-4D9A-9038-92F9-526BFC0C20DE}"/>
              </a:ext>
            </a:extLst>
          </p:cNvPr>
          <p:cNvPicPr>
            <a:picLocks noGrp="1" noChangeAspect="1"/>
          </p:cNvPicPr>
          <p:nvPr>
            <p:ph idx="1"/>
          </p:nvPr>
        </p:nvPicPr>
        <p:blipFill>
          <a:blip r:embed="rId3"/>
          <a:stretch>
            <a:fillRect/>
          </a:stretch>
        </p:blipFill>
        <p:spPr>
          <a:xfrm>
            <a:off x="-58831" y="-2134"/>
            <a:ext cx="9202830" cy="5303183"/>
          </a:xfrm>
        </p:spPr>
      </p:pic>
      <p:sp>
        <p:nvSpPr>
          <p:cNvPr id="2" name="Rectangle 1">
            <a:extLst>
              <a:ext uri="{FF2B5EF4-FFF2-40B4-BE49-F238E27FC236}">
                <a16:creationId xmlns:a16="http://schemas.microsoft.com/office/drawing/2014/main" id="{0F420FF2-C493-206C-FBAB-2F63C54270E5}"/>
              </a:ext>
            </a:extLst>
          </p:cNvPr>
          <p:cNvSpPr/>
          <p:nvPr/>
        </p:nvSpPr>
        <p:spPr>
          <a:xfrm>
            <a:off x="-58832" y="-1"/>
            <a:ext cx="9202832" cy="10595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rPr>
              <a:t>Is het </a:t>
            </a:r>
            <a:r>
              <a:rPr lang="en-US" sz="4000" b="1" dirty="0" err="1">
                <a:solidFill>
                  <a:schemeClr val="accent1">
                    <a:lumMod val="75000"/>
                  </a:schemeClr>
                </a:solidFill>
              </a:rPr>
              <a:t>Natuurkunde</a:t>
            </a:r>
            <a:r>
              <a:rPr lang="en-US" sz="4000" b="1" dirty="0">
                <a:solidFill>
                  <a:schemeClr val="accent1">
                    <a:lumMod val="75000"/>
                  </a:schemeClr>
                </a:solidFill>
              </a:rPr>
              <a:t> of </a:t>
            </a:r>
            <a:r>
              <a:rPr lang="en-US" sz="4000" b="1" dirty="0" err="1">
                <a:solidFill>
                  <a:schemeClr val="accent1">
                    <a:lumMod val="75000"/>
                  </a:schemeClr>
                </a:solidFill>
              </a:rPr>
              <a:t>Biologie</a:t>
            </a:r>
            <a:r>
              <a:rPr lang="en-US" sz="4000" b="1" dirty="0">
                <a:solidFill>
                  <a:schemeClr val="accent1">
                    <a:lumMod val="75000"/>
                  </a:schemeClr>
                </a:solidFill>
              </a:rPr>
              <a:t>?</a:t>
            </a:r>
            <a:endParaRPr lang="en-GB" sz="4000" b="1" dirty="0">
              <a:solidFill>
                <a:schemeClr val="accent1">
                  <a:lumMod val="75000"/>
                </a:schemeClr>
              </a:solidFill>
            </a:endParaRPr>
          </a:p>
        </p:txBody>
      </p:sp>
    </p:spTree>
    <p:extLst>
      <p:ext uri="{BB962C8B-B14F-4D97-AF65-F5344CB8AC3E}">
        <p14:creationId xmlns:p14="http://schemas.microsoft.com/office/powerpoint/2010/main" val="133315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5F76-3F93-37A1-C7CB-5963EEF105E1}"/>
              </a:ext>
            </a:extLst>
          </p:cNvPr>
          <p:cNvSpPr>
            <a:spLocks noGrp="1"/>
          </p:cNvSpPr>
          <p:nvPr>
            <p:ph type="title"/>
          </p:nvPr>
        </p:nvSpPr>
        <p:spPr/>
        <p:txBody>
          <a:bodyPr>
            <a:normAutofit/>
          </a:bodyPr>
          <a:lstStyle/>
          <a:p>
            <a:pPr algn="l"/>
            <a:r>
              <a:rPr lang="en-US" sz="3600" dirty="0"/>
              <a:t>Hmmm, </a:t>
            </a:r>
            <a:r>
              <a:rPr lang="en-US" sz="3600" dirty="0" err="1"/>
              <a:t>en</a:t>
            </a:r>
            <a:r>
              <a:rPr lang="en-US" sz="3600" dirty="0"/>
              <a:t> </a:t>
            </a:r>
            <a:r>
              <a:rPr lang="en-US" sz="3600" dirty="0" err="1"/>
              <a:t>bijvoorbeeld</a:t>
            </a:r>
            <a:r>
              <a:rPr lang="en-US" sz="3600" dirty="0"/>
              <a:t> </a:t>
            </a:r>
            <a:r>
              <a:rPr lang="en-US" sz="3600" dirty="0" err="1"/>
              <a:t>scheikunde</a:t>
            </a:r>
            <a:r>
              <a:rPr lang="en-US" sz="3600" dirty="0"/>
              <a:t> dan?</a:t>
            </a:r>
            <a:endParaRPr lang="en-GB" sz="3600" dirty="0"/>
          </a:p>
        </p:txBody>
      </p:sp>
      <p:sp>
        <p:nvSpPr>
          <p:cNvPr id="3" name="Content Placeholder 2">
            <a:extLst>
              <a:ext uri="{FF2B5EF4-FFF2-40B4-BE49-F238E27FC236}">
                <a16:creationId xmlns:a16="http://schemas.microsoft.com/office/drawing/2014/main" id="{3BBFBFC0-1F27-C0CA-C752-18CDDA000CC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2ABEFE9-5254-27B9-C182-873A6506A986}"/>
              </a:ext>
            </a:extLst>
          </p:cNvPr>
          <p:cNvPicPr>
            <a:picLocks noChangeAspect="1"/>
          </p:cNvPicPr>
          <p:nvPr/>
        </p:nvPicPr>
        <p:blipFill>
          <a:blip r:embed="rId3"/>
          <a:stretch>
            <a:fillRect/>
          </a:stretch>
        </p:blipFill>
        <p:spPr>
          <a:xfrm>
            <a:off x="189000" y="1202592"/>
            <a:ext cx="6553721" cy="3897494"/>
          </a:xfrm>
          <a:prstGeom prst="rect">
            <a:avLst/>
          </a:prstGeom>
        </p:spPr>
      </p:pic>
      <p:sp>
        <p:nvSpPr>
          <p:cNvPr id="6" name="Title 1">
            <a:extLst>
              <a:ext uri="{FF2B5EF4-FFF2-40B4-BE49-F238E27FC236}">
                <a16:creationId xmlns:a16="http://schemas.microsoft.com/office/drawing/2014/main" id="{B63BC3D7-01C9-AC51-9386-96F68BA6F028}"/>
              </a:ext>
            </a:extLst>
          </p:cNvPr>
          <p:cNvSpPr txBox="1">
            <a:spLocks/>
          </p:cNvSpPr>
          <p:nvPr/>
        </p:nvSpPr>
        <p:spPr>
          <a:xfrm>
            <a:off x="6740055" y="4517090"/>
            <a:ext cx="2300310" cy="276999"/>
          </a:xfrm>
          <a:prstGeom prst="rect">
            <a:avLst/>
          </a:prstGeom>
          <a:solidFill>
            <a:srgbClr val="FFFF00"/>
          </a:solidFill>
        </p:spPr>
        <p:txBody>
          <a:bodyPr vert="horz" wrap="none" lIns="0" tIns="0"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latin typeface="Arial Narrow" panose="020B0606020202030204" pitchFamily="34" charset="0"/>
              </a:rPr>
              <a:t>de basis </a:t>
            </a:r>
            <a:r>
              <a:rPr lang="en-US" sz="1800" i="1" dirty="0" err="1">
                <a:latin typeface="Arial Narrow" panose="020B0606020202030204" pitchFamily="34" charset="0"/>
              </a:rPr>
              <a:t>voor</a:t>
            </a:r>
            <a:r>
              <a:rPr lang="en-US" sz="1800" i="1" dirty="0">
                <a:latin typeface="Arial Narrow" panose="020B0606020202030204" pitchFamily="34" charset="0"/>
              </a:rPr>
              <a:t> </a:t>
            </a:r>
            <a:r>
              <a:rPr lang="en-US" sz="1800" i="1" dirty="0" err="1">
                <a:latin typeface="Arial Narrow" panose="020B0606020202030204" pitchFamily="34" charset="0"/>
              </a:rPr>
              <a:t>scheikunde</a:t>
            </a:r>
            <a:r>
              <a:rPr lang="en-US" sz="1800" i="1" dirty="0">
                <a:latin typeface="Arial Narrow" panose="020B0606020202030204" pitchFamily="34" charset="0"/>
              </a:rPr>
              <a:t>...</a:t>
            </a:r>
            <a:endParaRPr lang="en-GB" sz="1800" i="1" dirty="0">
              <a:latin typeface="Arial Narrow" panose="020B0606020202030204" pitchFamily="34" charset="0"/>
            </a:endParaRPr>
          </a:p>
        </p:txBody>
      </p:sp>
      <p:sp>
        <p:nvSpPr>
          <p:cNvPr id="7" name="Title 1">
            <a:extLst>
              <a:ext uri="{FF2B5EF4-FFF2-40B4-BE49-F238E27FC236}">
                <a16:creationId xmlns:a16="http://schemas.microsoft.com/office/drawing/2014/main" id="{7E15CB73-488E-4F5A-C74C-BDAB5EAA2D40}"/>
              </a:ext>
            </a:extLst>
          </p:cNvPr>
          <p:cNvSpPr txBox="1">
            <a:spLocks/>
          </p:cNvSpPr>
          <p:nvPr/>
        </p:nvSpPr>
        <p:spPr>
          <a:xfrm>
            <a:off x="6743781" y="3695890"/>
            <a:ext cx="1994136" cy="276999"/>
          </a:xfrm>
          <a:prstGeom prst="rect">
            <a:avLst/>
          </a:prstGeom>
          <a:solidFill>
            <a:srgbClr val="FFFF00"/>
          </a:solidFill>
        </p:spPr>
        <p:txBody>
          <a:bodyPr vert="horz" wrap="none" lIns="0" tIns="0"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latin typeface="Arial Narrow" panose="020B0606020202030204" pitchFamily="34" charset="0"/>
              </a:rPr>
              <a:t>de basis </a:t>
            </a:r>
            <a:r>
              <a:rPr lang="en-US" sz="1800" i="1" dirty="0" err="1">
                <a:latin typeface="Arial Narrow" panose="020B0606020202030204" pitchFamily="34" charset="0"/>
              </a:rPr>
              <a:t>voor</a:t>
            </a:r>
            <a:r>
              <a:rPr lang="en-US" sz="1800" i="1" dirty="0">
                <a:latin typeface="Arial Narrow" panose="020B0606020202030204" pitchFamily="34" charset="0"/>
              </a:rPr>
              <a:t> </a:t>
            </a:r>
            <a:r>
              <a:rPr lang="en-US" sz="1800" i="1" dirty="0" err="1">
                <a:latin typeface="Arial Narrow" panose="020B0606020202030204" pitchFamily="34" charset="0"/>
              </a:rPr>
              <a:t>biologie</a:t>
            </a:r>
            <a:r>
              <a:rPr lang="en-US" sz="1800" i="1" dirty="0">
                <a:latin typeface="Arial Narrow" panose="020B0606020202030204" pitchFamily="34" charset="0"/>
              </a:rPr>
              <a:t>...</a:t>
            </a:r>
            <a:endParaRPr lang="en-GB" sz="1800" i="1" dirty="0">
              <a:latin typeface="Arial Narrow" panose="020B0606020202030204" pitchFamily="34" charset="0"/>
            </a:endParaRPr>
          </a:p>
        </p:txBody>
      </p:sp>
      <p:sp>
        <p:nvSpPr>
          <p:cNvPr id="8" name="Title 1">
            <a:extLst>
              <a:ext uri="{FF2B5EF4-FFF2-40B4-BE49-F238E27FC236}">
                <a16:creationId xmlns:a16="http://schemas.microsoft.com/office/drawing/2014/main" id="{97A0E9A5-8701-8CF5-F286-7EF36F4D6B4A}"/>
              </a:ext>
            </a:extLst>
          </p:cNvPr>
          <p:cNvSpPr txBox="1">
            <a:spLocks/>
          </p:cNvSpPr>
          <p:nvPr/>
        </p:nvSpPr>
        <p:spPr>
          <a:xfrm>
            <a:off x="6740055" y="2523989"/>
            <a:ext cx="2111155" cy="276999"/>
          </a:xfrm>
          <a:prstGeom prst="rect">
            <a:avLst/>
          </a:prstGeom>
          <a:solidFill>
            <a:srgbClr val="FFFF00"/>
          </a:solidFill>
        </p:spPr>
        <p:txBody>
          <a:bodyPr vert="horz" wrap="none" lIns="0" tIns="0"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latin typeface="Arial Narrow" panose="020B0606020202030204" pitchFamily="34" charset="0"/>
              </a:rPr>
              <a:t>de basis </a:t>
            </a:r>
            <a:r>
              <a:rPr lang="en-US" sz="1800" i="1" dirty="0" err="1">
                <a:latin typeface="Arial Narrow" panose="020B0606020202030204" pitchFamily="34" charset="0"/>
              </a:rPr>
              <a:t>voor</a:t>
            </a:r>
            <a:r>
              <a:rPr lang="en-US" sz="1800" i="1" dirty="0">
                <a:latin typeface="Arial Narrow" panose="020B0606020202030204" pitchFamily="34" charset="0"/>
              </a:rPr>
              <a:t> het </a:t>
            </a:r>
            <a:r>
              <a:rPr lang="en-US" sz="1800" i="1" dirty="0" err="1">
                <a:latin typeface="Arial Narrow" panose="020B0606020202030204" pitchFamily="34" charset="0"/>
              </a:rPr>
              <a:t>leven</a:t>
            </a:r>
            <a:r>
              <a:rPr lang="en-US" sz="1800" i="1" dirty="0">
                <a:latin typeface="Arial Narrow" panose="020B0606020202030204" pitchFamily="34" charset="0"/>
              </a:rPr>
              <a:t>...</a:t>
            </a:r>
            <a:endParaRPr lang="en-GB" sz="1800" i="1" dirty="0">
              <a:latin typeface="Arial Narrow" panose="020B0606020202030204" pitchFamily="34" charset="0"/>
            </a:endParaRPr>
          </a:p>
        </p:txBody>
      </p:sp>
      <p:sp>
        <p:nvSpPr>
          <p:cNvPr id="10" name="Rectangle 9">
            <a:extLst>
              <a:ext uri="{FF2B5EF4-FFF2-40B4-BE49-F238E27FC236}">
                <a16:creationId xmlns:a16="http://schemas.microsoft.com/office/drawing/2014/main" id="{85F3380F-CEFD-540F-8E3F-30C4393A0933}"/>
              </a:ext>
            </a:extLst>
          </p:cNvPr>
          <p:cNvSpPr/>
          <p:nvPr/>
        </p:nvSpPr>
        <p:spPr>
          <a:xfrm>
            <a:off x="4283968" y="1200151"/>
            <a:ext cx="1872208" cy="5075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119C716-6AD4-AC14-E69C-9442769DDFFF}"/>
              </a:ext>
            </a:extLst>
          </p:cNvPr>
          <p:cNvSpPr/>
          <p:nvPr/>
        </p:nvSpPr>
        <p:spPr>
          <a:xfrm>
            <a:off x="24654" y="295125"/>
            <a:ext cx="8939834" cy="33754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0DC69C1-4671-6175-9AB0-F0E787317D0F}"/>
              </a:ext>
            </a:extLst>
          </p:cNvPr>
          <p:cNvSpPr/>
          <p:nvPr/>
        </p:nvSpPr>
        <p:spPr>
          <a:xfrm>
            <a:off x="2864699" y="4155926"/>
            <a:ext cx="3795533" cy="918801"/>
          </a:xfrm>
          <a:custGeom>
            <a:avLst/>
            <a:gdLst>
              <a:gd name="connsiteX0" fmla="*/ 0 w 3795533"/>
              <a:gd name="connsiteY0" fmla="*/ 0 h 918801"/>
              <a:gd name="connsiteX1" fmla="*/ 466308 w 3795533"/>
              <a:gd name="connsiteY1" fmla="*/ 0 h 918801"/>
              <a:gd name="connsiteX2" fmla="*/ 1084438 w 3795533"/>
              <a:gd name="connsiteY2" fmla="*/ 0 h 918801"/>
              <a:gd name="connsiteX3" fmla="*/ 1512791 w 3795533"/>
              <a:gd name="connsiteY3" fmla="*/ 0 h 918801"/>
              <a:gd name="connsiteX4" fmla="*/ 2092965 w 3795533"/>
              <a:gd name="connsiteY4" fmla="*/ 0 h 918801"/>
              <a:gd name="connsiteX5" fmla="*/ 2635184 w 3795533"/>
              <a:gd name="connsiteY5" fmla="*/ 0 h 918801"/>
              <a:gd name="connsiteX6" fmla="*/ 3063537 w 3795533"/>
              <a:gd name="connsiteY6" fmla="*/ 0 h 918801"/>
              <a:gd name="connsiteX7" fmla="*/ 3795533 w 3795533"/>
              <a:gd name="connsiteY7" fmla="*/ 0 h 918801"/>
              <a:gd name="connsiteX8" fmla="*/ 3795533 w 3795533"/>
              <a:gd name="connsiteY8" fmla="*/ 441024 h 918801"/>
              <a:gd name="connsiteX9" fmla="*/ 3795533 w 3795533"/>
              <a:gd name="connsiteY9" fmla="*/ 918801 h 918801"/>
              <a:gd name="connsiteX10" fmla="*/ 3367180 w 3795533"/>
              <a:gd name="connsiteY10" fmla="*/ 918801 h 918801"/>
              <a:gd name="connsiteX11" fmla="*/ 2749050 w 3795533"/>
              <a:gd name="connsiteY11" fmla="*/ 918801 h 918801"/>
              <a:gd name="connsiteX12" fmla="*/ 2168876 w 3795533"/>
              <a:gd name="connsiteY12" fmla="*/ 918801 h 918801"/>
              <a:gd name="connsiteX13" fmla="*/ 1702568 w 3795533"/>
              <a:gd name="connsiteY13" fmla="*/ 918801 h 918801"/>
              <a:gd name="connsiteX14" fmla="*/ 1084438 w 3795533"/>
              <a:gd name="connsiteY14" fmla="*/ 918801 h 918801"/>
              <a:gd name="connsiteX15" fmla="*/ 656085 w 3795533"/>
              <a:gd name="connsiteY15" fmla="*/ 918801 h 918801"/>
              <a:gd name="connsiteX16" fmla="*/ 0 w 3795533"/>
              <a:gd name="connsiteY16" fmla="*/ 918801 h 918801"/>
              <a:gd name="connsiteX17" fmla="*/ 0 w 3795533"/>
              <a:gd name="connsiteY17" fmla="*/ 441024 h 918801"/>
              <a:gd name="connsiteX18" fmla="*/ 0 w 3795533"/>
              <a:gd name="connsiteY18" fmla="*/ 0 h 91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95533" h="918801" extrusionOk="0">
                <a:moveTo>
                  <a:pt x="0" y="0"/>
                </a:moveTo>
                <a:cubicBezTo>
                  <a:pt x="157611" y="-16765"/>
                  <a:pt x="241917" y="37968"/>
                  <a:pt x="466308" y="0"/>
                </a:cubicBezTo>
                <a:cubicBezTo>
                  <a:pt x="690699" y="-37968"/>
                  <a:pt x="939498" y="7822"/>
                  <a:pt x="1084438" y="0"/>
                </a:cubicBezTo>
                <a:cubicBezTo>
                  <a:pt x="1229378" y="-7822"/>
                  <a:pt x="1315044" y="15045"/>
                  <a:pt x="1512791" y="0"/>
                </a:cubicBezTo>
                <a:cubicBezTo>
                  <a:pt x="1710538" y="-15045"/>
                  <a:pt x="1964882" y="55975"/>
                  <a:pt x="2092965" y="0"/>
                </a:cubicBezTo>
                <a:cubicBezTo>
                  <a:pt x="2221048" y="-55975"/>
                  <a:pt x="2395928" y="54929"/>
                  <a:pt x="2635184" y="0"/>
                </a:cubicBezTo>
                <a:cubicBezTo>
                  <a:pt x="2874440" y="-54929"/>
                  <a:pt x="2862303" y="14215"/>
                  <a:pt x="3063537" y="0"/>
                </a:cubicBezTo>
                <a:cubicBezTo>
                  <a:pt x="3264771" y="-14215"/>
                  <a:pt x="3578744" y="54544"/>
                  <a:pt x="3795533" y="0"/>
                </a:cubicBezTo>
                <a:cubicBezTo>
                  <a:pt x="3818347" y="145191"/>
                  <a:pt x="3761006" y="270129"/>
                  <a:pt x="3795533" y="441024"/>
                </a:cubicBezTo>
                <a:cubicBezTo>
                  <a:pt x="3830060" y="611919"/>
                  <a:pt x="3774484" y="735267"/>
                  <a:pt x="3795533" y="918801"/>
                </a:cubicBezTo>
                <a:cubicBezTo>
                  <a:pt x="3592745" y="957850"/>
                  <a:pt x="3452929" y="913439"/>
                  <a:pt x="3367180" y="918801"/>
                </a:cubicBezTo>
                <a:cubicBezTo>
                  <a:pt x="3281431" y="924163"/>
                  <a:pt x="3007359" y="882006"/>
                  <a:pt x="2749050" y="918801"/>
                </a:cubicBezTo>
                <a:cubicBezTo>
                  <a:pt x="2490741" y="955596"/>
                  <a:pt x="2309982" y="870819"/>
                  <a:pt x="2168876" y="918801"/>
                </a:cubicBezTo>
                <a:cubicBezTo>
                  <a:pt x="2027770" y="966783"/>
                  <a:pt x="1870584" y="866185"/>
                  <a:pt x="1702568" y="918801"/>
                </a:cubicBezTo>
                <a:cubicBezTo>
                  <a:pt x="1534552" y="971417"/>
                  <a:pt x="1219815" y="900099"/>
                  <a:pt x="1084438" y="918801"/>
                </a:cubicBezTo>
                <a:cubicBezTo>
                  <a:pt x="949061" y="937503"/>
                  <a:pt x="764469" y="898172"/>
                  <a:pt x="656085" y="918801"/>
                </a:cubicBezTo>
                <a:cubicBezTo>
                  <a:pt x="547701" y="939430"/>
                  <a:pt x="248837" y="864913"/>
                  <a:pt x="0" y="918801"/>
                </a:cubicBezTo>
                <a:cubicBezTo>
                  <a:pt x="-27585" y="815157"/>
                  <a:pt x="37499" y="633594"/>
                  <a:pt x="0" y="441024"/>
                </a:cubicBezTo>
                <a:cubicBezTo>
                  <a:pt x="-37499" y="248454"/>
                  <a:pt x="16623" y="118228"/>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C787321-55A0-B2BD-C462-ED4D452DADED}"/>
              </a:ext>
            </a:extLst>
          </p:cNvPr>
          <p:cNvSpPr/>
          <p:nvPr/>
        </p:nvSpPr>
        <p:spPr>
          <a:xfrm>
            <a:off x="103635" y="3670531"/>
            <a:ext cx="2483376" cy="1369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742AFBB-C509-0D21-5B83-45B0C769408C}"/>
              </a:ext>
            </a:extLst>
          </p:cNvPr>
          <p:cNvSpPr/>
          <p:nvPr/>
        </p:nvSpPr>
        <p:spPr>
          <a:xfrm>
            <a:off x="6740056" y="3675302"/>
            <a:ext cx="2304256" cy="601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8145F0C-5218-717E-CCA1-D424EA97796A}"/>
              </a:ext>
            </a:extLst>
          </p:cNvPr>
          <p:cNvPicPr>
            <a:picLocks noChangeAspect="1"/>
          </p:cNvPicPr>
          <p:nvPr/>
        </p:nvPicPr>
        <p:blipFill>
          <a:blip r:embed="rId4"/>
          <a:stretch>
            <a:fillRect/>
          </a:stretch>
        </p:blipFill>
        <p:spPr>
          <a:xfrm>
            <a:off x="1273559" y="1702499"/>
            <a:ext cx="4714875" cy="1828800"/>
          </a:xfrm>
          <a:prstGeom prst="rect">
            <a:avLst/>
          </a:prstGeom>
        </p:spPr>
      </p:pic>
      <p:pic>
        <p:nvPicPr>
          <p:cNvPr id="1026" name="Picture 2" descr="Quarks | CK-12 Foundation">
            <a:extLst>
              <a:ext uri="{FF2B5EF4-FFF2-40B4-BE49-F238E27FC236}">
                <a16:creationId xmlns:a16="http://schemas.microsoft.com/office/drawing/2014/main" id="{EECE7443-B8D3-4B4E-77CE-75CCDE313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5104" y="0"/>
            <a:ext cx="3705820" cy="35353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71534E-A250-9B07-0D6C-180DD3446708}"/>
              </a:ext>
            </a:extLst>
          </p:cNvPr>
          <p:cNvSpPr/>
          <p:nvPr/>
        </p:nvSpPr>
        <p:spPr>
          <a:xfrm>
            <a:off x="3089581" y="3597069"/>
            <a:ext cx="1194388" cy="434138"/>
          </a:xfrm>
          <a:custGeom>
            <a:avLst/>
            <a:gdLst>
              <a:gd name="connsiteX0" fmla="*/ 0 w 1194388"/>
              <a:gd name="connsiteY0" fmla="*/ 0 h 434138"/>
              <a:gd name="connsiteX1" fmla="*/ 573306 w 1194388"/>
              <a:gd name="connsiteY1" fmla="*/ 0 h 434138"/>
              <a:gd name="connsiteX2" fmla="*/ 1194388 w 1194388"/>
              <a:gd name="connsiteY2" fmla="*/ 0 h 434138"/>
              <a:gd name="connsiteX3" fmla="*/ 1194388 w 1194388"/>
              <a:gd name="connsiteY3" fmla="*/ 434138 h 434138"/>
              <a:gd name="connsiteX4" fmla="*/ 585250 w 1194388"/>
              <a:gd name="connsiteY4" fmla="*/ 434138 h 434138"/>
              <a:gd name="connsiteX5" fmla="*/ 0 w 1194388"/>
              <a:gd name="connsiteY5" fmla="*/ 434138 h 434138"/>
              <a:gd name="connsiteX6" fmla="*/ 0 w 1194388"/>
              <a:gd name="connsiteY6" fmla="*/ 0 h 43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388" h="434138" extrusionOk="0">
                <a:moveTo>
                  <a:pt x="0" y="0"/>
                </a:moveTo>
                <a:cubicBezTo>
                  <a:pt x="115626" y="-31966"/>
                  <a:pt x="350871" y="54595"/>
                  <a:pt x="573306" y="0"/>
                </a:cubicBezTo>
                <a:cubicBezTo>
                  <a:pt x="795741" y="-54595"/>
                  <a:pt x="972045" y="13245"/>
                  <a:pt x="1194388" y="0"/>
                </a:cubicBezTo>
                <a:cubicBezTo>
                  <a:pt x="1212566" y="109540"/>
                  <a:pt x="1143101" y="304252"/>
                  <a:pt x="1194388" y="434138"/>
                </a:cubicBezTo>
                <a:cubicBezTo>
                  <a:pt x="1044433" y="434673"/>
                  <a:pt x="744573" y="413687"/>
                  <a:pt x="585250" y="434138"/>
                </a:cubicBezTo>
                <a:cubicBezTo>
                  <a:pt x="425927" y="454589"/>
                  <a:pt x="213008" y="373807"/>
                  <a:pt x="0" y="434138"/>
                </a:cubicBezTo>
                <a:cubicBezTo>
                  <a:pt x="-25347" y="321979"/>
                  <a:pt x="31227" y="180783"/>
                  <a:pt x="0" y="0"/>
                </a:cubicBezTo>
                <a:close/>
              </a:path>
            </a:pathLst>
          </a:custGeom>
          <a:noFill/>
          <a:ln w="57150">
            <a:solidFill>
              <a:srgbClr val="CC00CC"/>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79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9" grpId="0" animBg="1"/>
      <p:bldP spid="12" grpId="0" animBg="1"/>
      <p:bldP spid="1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30">
            <a:extLst>
              <a:ext uri="{FF2B5EF4-FFF2-40B4-BE49-F238E27FC236}">
                <a16:creationId xmlns:a16="http://schemas.microsoft.com/office/drawing/2014/main" id="{57C638CD-06AC-4435-4FD2-C2508F7EA0D4}"/>
              </a:ext>
            </a:extLst>
          </p:cNvPr>
          <p:cNvSpPr/>
          <p:nvPr/>
        </p:nvSpPr>
        <p:spPr>
          <a:xfrm>
            <a:off x="1893062" y="1339291"/>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3"/>
          <a:stretch>
            <a:fillRect/>
          </a:stretch>
        </p:blipFill>
        <p:spPr>
          <a:xfrm>
            <a:off x="107504" y="1143959"/>
            <a:ext cx="1802890" cy="1120511"/>
          </a:xfrm>
          <a:prstGeom prst="rect">
            <a:avLst/>
          </a:prstGeom>
        </p:spPr>
      </p:pic>
      <p:sp>
        <p:nvSpPr>
          <p:cNvPr id="22" name="Rechthoek 29">
            <a:extLst>
              <a:ext uri="{FF2B5EF4-FFF2-40B4-BE49-F238E27FC236}">
                <a16:creationId xmlns:a16="http://schemas.microsoft.com/office/drawing/2014/main" id="{DF74C8CE-B35C-FB82-14D9-2E152418DACB}"/>
              </a:ext>
            </a:extLst>
          </p:cNvPr>
          <p:cNvSpPr/>
          <p:nvPr/>
        </p:nvSpPr>
        <p:spPr>
          <a:xfrm>
            <a:off x="1891360" y="3795886"/>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25" name="PIJL-OMLAAG 31">
            <a:extLst>
              <a:ext uri="{FF2B5EF4-FFF2-40B4-BE49-F238E27FC236}">
                <a16:creationId xmlns:a16="http://schemas.microsoft.com/office/drawing/2014/main" id="{759CCF49-890C-86ED-CEE8-AFE9D84FB4BE}"/>
              </a:ext>
            </a:extLst>
          </p:cNvPr>
          <p:cNvSpPr/>
          <p:nvPr/>
        </p:nvSpPr>
        <p:spPr>
          <a:xfrm>
            <a:off x="703228" y="2712505"/>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4"/>
          <a:stretch>
            <a:fillRect/>
          </a:stretch>
        </p:blipFill>
        <p:spPr>
          <a:xfrm>
            <a:off x="107504" y="3671301"/>
            <a:ext cx="1802890" cy="1060689"/>
          </a:xfrm>
          <a:prstGeom prst="rect">
            <a:avLst/>
          </a:prstGeom>
        </p:spPr>
      </p:pic>
      <p:sp>
        <p:nvSpPr>
          <p:cNvPr id="30" name="Rechthoek 19">
            <a:extLst>
              <a:ext uri="{FF2B5EF4-FFF2-40B4-BE49-F238E27FC236}">
                <a16:creationId xmlns:a16="http://schemas.microsoft.com/office/drawing/2014/main" id="{77F24C53-28FB-3CD5-B9EF-BAB5F3E04C33}"/>
              </a:ext>
            </a:extLst>
          </p:cNvPr>
          <p:cNvSpPr/>
          <p:nvPr/>
        </p:nvSpPr>
        <p:spPr>
          <a:xfrm>
            <a:off x="4902454" y="1339291"/>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pic>
        <p:nvPicPr>
          <p:cNvPr id="31" name="Picture 30">
            <a:extLst>
              <a:ext uri="{FF2B5EF4-FFF2-40B4-BE49-F238E27FC236}">
                <a16:creationId xmlns:a16="http://schemas.microsoft.com/office/drawing/2014/main" id="{797B7528-4512-5AF8-6329-247E95C400D1}"/>
              </a:ext>
            </a:extLst>
          </p:cNvPr>
          <p:cNvPicPr>
            <a:picLocks noChangeAspect="1"/>
          </p:cNvPicPr>
          <p:nvPr/>
        </p:nvPicPr>
        <p:blipFill>
          <a:blip r:embed="rId5"/>
          <a:stretch>
            <a:fillRect/>
          </a:stretch>
        </p:blipFill>
        <p:spPr>
          <a:xfrm>
            <a:off x="3188888" y="524270"/>
            <a:ext cx="1729894" cy="1729894"/>
          </a:xfrm>
          <a:prstGeom prst="rect">
            <a:avLst/>
          </a:prstGeom>
        </p:spPr>
      </p:pic>
      <p:sp>
        <p:nvSpPr>
          <p:cNvPr id="2048" name="Rechthoek 18">
            <a:extLst>
              <a:ext uri="{FF2B5EF4-FFF2-40B4-BE49-F238E27FC236}">
                <a16:creationId xmlns:a16="http://schemas.microsoft.com/office/drawing/2014/main" id="{B74301B2-FA15-C7C0-EC84-3D69C019A10D}"/>
              </a:ext>
            </a:extLst>
          </p:cNvPr>
          <p:cNvSpPr/>
          <p:nvPr/>
        </p:nvSpPr>
        <p:spPr>
          <a:xfrm>
            <a:off x="4902454" y="3795886"/>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6"/>
          <a:stretch>
            <a:fillRect/>
          </a:stretch>
        </p:blipFill>
        <p:spPr>
          <a:xfrm>
            <a:off x="3174261" y="3598932"/>
            <a:ext cx="1751587" cy="1133058"/>
          </a:xfrm>
          <a:prstGeom prst="rect">
            <a:avLst/>
          </a:prstGeom>
        </p:spPr>
      </p:pic>
      <p:sp>
        <p:nvSpPr>
          <p:cNvPr id="2050" name="PIJL-OMLAAG 12">
            <a:extLst>
              <a:ext uri="{FF2B5EF4-FFF2-40B4-BE49-F238E27FC236}">
                <a16:creationId xmlns:a16="http://schemas.microsoft.com/office/drawing/2014/main" id="{5A560073-6101-6122-14E1-5FCB2BC6513E}"/>
              </a:ext>
            </a:extLst>
          </p:cNvPr>
          <p:cNvSpPr/>
          <p:nvPr/>
        </p:nvSpPr>
        <p:spPr>
          <a:xfrm>
            <a:off x="3881377" y="2711604"/>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1" name="PIJL-OMLAAG 20">
            <a:extLst>
              <a:ext uri="{FF2B5EF4-FFF2-40B4-BE49-F238E27FC236}">
                <a16:creationId xmlns:a16="http://schemas.microsoft.com/office/drawing/2014/main" id="{A34F98AE-D88C-D257-A14A-C94C051658C0}"/>
              </a:ext>
            </a:extLst>
          </p:cNvPr>
          <p:cNvSpPr/>
          <p:nvPr/>
        </p:nvSpPr>
        <p:spPr>
          <a:xfrm>
            <a:off x="6732240" y="2712505"/>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3" name="Picture 4">
            <a:extLst>
              <a:ext uri="{FF2B5EF4-FFF2-40B4-BE49-F238E27FC236}">
                <a16:creationId xmlns:a16="http://schemas.microsoft.com/office/drawing/2014/main" id="{FFA55541-F490-C530-47C1-3B2338A8A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653" y="987568"/>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055" name="Rechthoek 11">
            <a:extLst>
              <a:ext uri="{FF2B5EF4-FFF2-40B4-BE49-F238E27FC236}">
                <a16:creationId xmlns:a16="http://schemas.microsoft.com/office/drawing/2014/main" id="{50F58315-0627-4A12-55E1-8ADCAC97C004}"/>
              </a:ext>
            </a:extLst>
          </p:cNvPr>
          <p:cNvSpPr/>
          <p:nvPr/>
        </p:nvSpPr>
        <p:spPr>
          <a:xfrm>
            <a:off x="7881623" y="1339291"/>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2058" name="PIJL-OMLAAG 31">
            <a:extLst>
              <a:ext uri="{FF2B5EF4-FFF2-40B4-BE49-F238E27FC236}">
                <a16:creationId xmlns:a16="http://schemas.microsoft.com/office/drawing/2014/main" id="{190B63DF-2DB0-770C-1D80-004229E51D5D}"/>
              </a:ext>
            </a:extLst>
          </p:cNvPr>
          <p:cNvSpPr/>
          <p:nvPr/>
        </p:nvSpPr>
        <p:spPr>
          <a:xfrm rot="13756925">
            <a:off x="2338462" y="2711605"/>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9" name="PIJL-OMLAAG 31">
            <a:extLst>
              <a:ext uri="{FF2B5EF4-FFF2-40B4-BE49-F238E27FC236}">
                <a16:creationId xmlns:a16="http://schemas.microsoft.com/office/drawing/2014/main" id="{3D7CA31A-8A16-A8DF-9C2D-8BAE9E780D4C}"/>
              </a:ext>
            </a:extLst>
          </p:cNvPr>
          <p:cNvSpPr/>
          <p:nvPr/>
        </p:nvSpPr>
        <p:spPr>
          <a:xfrm rot="13756925">
            <a:off x="5516612" y="27127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62" name="Picture 2061">
            <a:extLst>
              <a:ext uri="{FF2B5EF4-FFF2-40B4-BE49-F238E27FC236}">
                <a16:creationId xmlns:a16="http://schemas.microsoft.com/office/drawing/2014/main" id="{9239DF24-1540-C58D-BD62-AE0AC47DC740}"/>
              </a:ext>
            </a:extLst>
          </p:cNvPr>
          <p:cNvPicPr>
            <a:picLocks noChangeAspect="1"/>
          </p:cNvPicPr>
          <p:nvPr/>
        </p:nvPicPr>
        <p:blipFill>
          <a:blip r:embed="rId8"/>
          <a:stretch>
            <a:fillRect/>
          </a:stretch>
        </p:blipFill>
        <p:spPr>
          <a:xfrm>
            <a:off x="80574" y="59285"/>
            <a:ext cx="963034" cy="963034"/>
          </a:xfrm>
          <a:prstGeom prst="rect">
            <a:avLst/>
          </a:prstGeom>
        </p:spPr>
      </p:pic>
      <p:pic>
        <p:nvPicPr>
          <p:cNvPr id="2063" name="Picture 2062">
            <a:extLst>
              <a:ext uri="{FF2B5EF4-FFF2-40B4-BE49-F238E27FC236}">
                <a16:creationId xmlns:a16="http://schemas.microsoft.com/office/drawing/2014/main" id="{FEBA1578-EB48-C571-5619-DCF7EAE9F31C}"/>
              </a:ext>
            </a:extLst>
          </p:cNvPr>
          <p:cNvPicPr>
            <a:picLocks noChangeAspect="1"/>
          </p:cNvPicPr>
          <p:nvPr/>
        </p:nvPicPr>
        <p:blipFill>
          <a:blip r:embed="rId9"/>
          <a:stretch>
            <a:fillRect/>
          </a:stretch>
        </p:blipFill>
        <p:spPr>
          <a:xfrm>
            <a:off x="6165884" y="3492174"/>
            <a:ext cx="3005202" cy="1165654"/>
          </a:xfrm>
          <a:prstGeom prst="rect">
            <a:avLst/>
          </a:prstGeom>
        </p:spPr>
      </p:pic>
      <p:sp>
        <p:nvSpPr>
          <p:cNvPr id="2056" name="Rechthoek 10">
            <a:extLst>
              <a:ext uri="{FF2B5EF4-FFF2-40B4-BE49-F238E27FC236}">
                <a16:creationId xmlns:a16="http://schemas.microsoft.com/office/drawing/2014/main" id="{C408B68F-8C8B-0956-71F2-8177462FAB49}"/>
              </a:ext>
            </a:extLst>
          </p:cNvPr>
          <p:cNvSpPr/>
          <p:nvPr/>
        </p:nvSpPr>
        <p:spPr>
          <a:xfrm>
            <a:off x="7887914" y="3797577"/>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Tree>
    <p:extLst>
      <p:ext uri="{BB962C8B-B14F-4D97-AF65-F5344CB8AC3E}">
        <p14:creationId xmlns:p14="http://schemas.microsoft.com/office/powerpoint/2010/main" val="15947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5" grpId="0" animBg="1"/>
      <p:bldP spid="30" grpId="0" animBg="1"/>
      <p:bldP spid="2048" grpId="0" animBg="1"/>
      <p:bldP spid="2050" grpId="0" animBg="1"/>
      <p:bldP spid="2051" grpId="0" animBg="1"/>
      <p:bldP spid="2055" grpId="0" animBg="1"/>
      <p:bldP spid="2058" grpId="0" animBg="1"/>
      <p:bldP spid="2059" grpId="0" animBg="1"/>
      <p:bldP spid="205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3"/>
          <a:stretch>
            <a:fillRect/>
          </a:stretch>
        </p:blipFill>
        <p:spPr>
          <a:xfrm>
            <a:off x="352985" y="98719"/>
            <a:ext cx="8589308" cy="4832536"/>
          </a:xfrm>
        </p:spPr>
      </p:pic>
      <p:pic>
        <p:nvPicPr>
          <p:cNvPr id="11" name="Picture 10">
            <a:extLst>
              <a:ext uri="{FF2B5EF4-FFF2-40B4-BE49-F238E27FC236}">
                <a16:creationId xmlns:a16="http://schemas.microsoft.com/office/drawing/2014/main" id="{8791EC0A-45AE-E7FA-7CCB-78097C47C9CC}"/>
              </a:ext>
            </a:extLst>
          </p:cNvPr>
          <p:cNvPicPr>
            <a:picLocks noChangeAspect="1"/>
          </p:cNvPicPr>
          <p:nvPr/>
        </p:nvPicPr>
        <p:blipFill>
          <a:blip r:embed="rId4"/>
          <a:stretch>
            <a:fillRect/>
          </a:stretch>
        </p:blipFill>
        <p:spPr>
          <a:xfrm>
            <a:off x="2062139" y="42752"/>
            <a:ext cx="5030141" cy="5030141"/>
          </a:xfrm>
          <a:prstGeom prst="rect">
            <a:avLst/>
          </a:prstGeom>
        </p:spPr>
      </p:pic>
    </p:spTree>
    <p:extLst>
      <p:ext uri="{BB962C8B-B14F-4D97-AF65-F5344CB8AC3E}">
        <p14:creationId xmlns:p14="http://schemas.microsoft.com/office/powerpoint/2010/main" val="25469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86A774-EF3B-C151-AC3F-1CB953A3B42E}"/>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5863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endParaRPr lang="en-US" dirty="0">
              <a:ea typeface="Calibri"/>
              <a:cs typeface="Calibri"/>
            </a:endParaRPr>
          </a:p>
        </p:txBody>
      </p:sp>
      <p:sp>
        <p:nvSpPr>
          <p:cNvPr id="3" name="Ondertitel 2"/>
          <p:cNvSpPr>
            <a:spLocks noGrp="1"/>
          </p:cNvSpPr>
          <p:nvPr>
            <p:ph type="subTitle" idx="1"/>
          </p:nvPr>
        </p:nvSpPr>
        <p:spPr/>
        <p:txBody>
          <a:bodyPr/>
          <a:lstStyle/>
          <a:p>
            <a:endParaRPr lang="nl-NL"/>
          </a:p>
        </p:txBody>
      </p:sp>
      <p:pic>
        <p:nvPicPr>
          <p:cNvPr id="4" name="Afbeelding 3" descr="Afbeelding met kleding, Menselijk gezicht, tekenfilm, persoon&#10;&#10;Automatisch gegenereerde beschrijving">
            <a:extLst>
              <a:ext uri="{FF2B5EF4-FFF2-40B4-BE49-F238E27FC236}">
                <a16:creationId xmlns:a16="http://schemas.microsoft.com/office/drawing/2014/main" id="{9D6CAA82-6998-F837-E104-AE08169085BF}"/>
              </a:ext>
            </a:extLst>
          </p:cNvPr>
          <p:cNvPicPr>
            <a:picLocks noChangeAspect="1"/>
          </p:cNvPicPr>
          <p:nvPr/>
        </p:nvPicPr>
        <p:blipFill>
          <a:blip r:embed="rId3"/>
          <a:stretch>
            <a:fillRect/>
          </a:stretch>
        </p:blipFill>
        <p:spPr>
          <a:xfrm>
            <a:off x="184898" y="100854"/>
            <a:ext cx="8664947" cy="48745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695721-0246-F1AC-C25A-70B8A478AB67}"/>
              </a:ext>
            </a:extLst>
          </p:cNvPr>
          <p:cNvSpPr/>
          <p:nvPr/>
        </p:nvSpPr>
        <p:spPr>
          <a:xfrm>
            <a:off x="0" y="3291830"/>
            <a:ext cx="9144000" cy="1851670"/>
          </a:xfrm>
          <a:prstGeom prst="rect">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3"/>
          <a:stretch>
            <a:fillRect/>
          </a:stretch>
        </p:blipFill>
        <p:spPr>
          <a:xfrm>
            <a:off x="107504" y="205762"/>
            <a:ext cx="1802890" cy="1120511"/>
          </a:xfrm>
          <a:prstGeom prst="rect">
            <a:avLst/>
          </a:prstGeom>
        </p:spPr>
      </p:pic>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4"/>
          <a:stretch>
            <a:fillRect/>
          </a:stretch>
        </p:blipFill>
        <p:spPr>
          <a:xfrm>
            <a:off x="107504" y="1897062"/>
            <a:ext cx="1802890" cy="1060689"/>
          </a:xfrm>
          <a:prstGeom prst="rect">
            <a:avLst/>
          </a:prstGeom>
        </p:spPr>
      </p:pic>
      <p:pic>
        <p:nvPicPr>
          <p:cNvPr id="31" name="Picture 30">
            <a:extLst>
              <a:ext uri="{FF2B5EF4-FFF2-40B4-BE49-F238E27FC236}">
                <a16:creationId xmlns:a16="http://schemas.microsoft.com/office/drawing/2014/main" id="{797B7528-4512-5AF8-6329-247E95C400D1}"/>
              </a:ext>
            </a:extLst>
          </p:cNvPr>
          <p:cNvPicPr>
            <a:picLocks noChangeAspect="1"/>
          </p:cNvPicPr>
          <p:nvPr/>
        </p:nvPicPr>
        <p:blipFill>
          <a:blip r:embed="rId5"/>
          <a:stretch>
            <a:fillRect/>
          </a:stretch>
        </p:blipFill>
        <p:spPr>
          <a:xfrm>
            <a:off x="3188888" y="-82335"/>
            <a:ext cx="1729894" cy="1729894"/>
          </a:xfrm>
          <a:prstGeom prst="rect">
            <a:avLst/>
          </a:prstGeom>
        </p:spPr>
      </p:pic>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6"/>
          <a:stretch>
            <a:fillRect/>
          </a:stretch>
        </p:blipFill>
        <p:spPr>
          <a:xfrm>
            <a:off x="3174261" y="1824693"/>
            <a:ext cx="1751587" cy="1133058"/>
          </a:xfrm>
          <a:prstGeom prst="rect">
            <a:avLst/>
          </a:prstGeom>
        </p:spPr>
      </p:pic>
      <p:pic>
        <p:nvPicPr>
          <p:cNvPr id="2053" name="Picture 4">
            <a:extLst>
              <a:ext uri="{FF2B5EF4-FFF2-40B4-BE49-F238E27FC236}">
                <a16:creationId xmlns:a16="http://schemas.microsoft.com/office/drawing/2014/main" id="{FFA55541-F490-C530-47C1-3B2338A8A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653" y="49371"/>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055" name="Rechthoek 11">
            <a:extLst>
              <a:ext uri="{FF2B5EF4-FFF2-40B4-BE49-F238E27FC236}">
                <a16:creationId xmlns:a16="http://schemas.microsoft.com/office/drawing/2014/main" id="{50F58315-0627-4A12-55E1-8ADCAC97C004}"/>
              </a:ext>
            </a:extLst>
          </p:cNvPr>
          <p:cNvSpPr/>
          <p:nvPr/>
        </p:nvSpPr>
        <p:spPr>
          <a:xfrm>
            <a:off x="7881623" y="401094"/>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2" name="Tekstvak 24">
            <a:extLst>
              <a:ext uri="{FF2B5EF4-FFF2-40B4-BE49-F238E27FC236}">
                <a16:creationId xmlns:a16="http://schemas.microsoft.com/office/drawing/2014/main" id="{A22C3D43-80E4-EBB8-8D7F-0B4F67663341}"/>
              </a:ext>
            </a:extLst>
          </p:cNvPr>
          <p:cNvSpPr txBox="1"/>
          <p:nvPr/>
        </p:nvSpPr>
        <p:spPr>
          <a:xfrm>
            <a:off x="144853" y="3546050"/>
            <a:ext cx="1728192" cy="461665"/>
          </a:xfrm>
          <a:prstGeom prst="rect">
            <a:avLst/>
          </a:prstGeom>
          <a:noFill/>
        </p:spPr>
        <p:txBody>
          <a:bodyPr wrap="square" rtlCol="0">
            <a:spAutoFit/>
          </a:bodyPr>
          <a:lstStyle/>
          <a:p>
            <a:pPr algn="ctr"/>
            <a:r>
              <a:rPr lang="en-US" sz="2400" dirty="0" err="1"/>
              <a:t>Techniek</a:t>
            </a:r>
            <a:endParaRPr lang="nl-NL" sz="2400"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306622" y="3355223"/>
            <a:ext cx="3490544" cy="830997"/>
          </a:xfrm>
          <a:prstGeom prst="rect">
            <a:avLst/>
          </a:prstGeom>
          <a:noFill/>
        </p:spPr>
        <p:txBody>
          <a:bodyPr wrap="square" rtlCol="0">
            <a:spAutoFit/>
          </a:bodyPr>
          <a:lstStyle/>
          <a:p>
            <a:pPr algn="ctr"/>
            <a:r>
              <a:rPr lang="en-US" sz="2400" dirty="0" err="1"/>
              <a:t>Toegepaste</a:t>
            </a:r>
            <a:endParaRPr lang="en-US" sz="2400" dirty="0"/>
          </a:p>
          <a:p>
            <a:pPr algn="ctr"/>
            <a:r>
              <a:rPr lang="en-US" sz="2400" dirty="0" err="1"/>
              <a:t>wetenschap</a:t>
            </a:r>
            <a:endParaRPr lang="nl-NL" sz="2400" dirty="0"/>
          </a:p>
        </p:txBody>
      </p:sp>
      <p:sp>
        <p:nvSpPr>
          <p:cNvPr id="4" name="Tekstvak 7">
            <a:extLst>
              <a:ext uri="{FF2B5EF4-FFF2-40B4-BE49-F238E27FC236}">
                <a16:creationId xmlns:a16="http://schemas.microsoft.com/office/drawing/2014/main" id="{C4ED56B5-21F4-434D-0869-7B1260E79626}"/>
              </a:ext>
            </a:extLst>
          </p:cNvPr>
          <p:cNvSpPr txBox="1"/>
          <p:nvPr/>
        </p:nvSpPr>
        <p:spPr>
          <a:xfrm>
            <a:off x="6246440" y="3548503"/>
            <a:ext cx="2897560" cy="461665"/>
          </a:xfrm>
          <a:prstGeom prst="rect">
            <a:avLst/>
          </a:prstGeom>
          <a:noFill/>
        </p:spPr>
        <p:txBody>
          <a:bodyPr wrap="square" rtlCol="0">
            <a:spAutoFit/>
          </a:bodyPr>
          <a:lstStyle/>
          <a:p>
            <a:pPr algn="ctr"/>
            <a:r>
              <a:rPr lang="en-US" sz="2400" dirty="0" err="1"/>
              <a:t>Zuivere</a:t>
            </a:r>
            <a:r>
              <a:rPr lang="en-US" sz="2400" dirty="0"/>
              <a:t> </a:t>
            </a:r>
            <a:r>
              <a:rPr lang="en-US" sz="2400" dirty="0" err="1"/>
              <a:t>wetenschap</a:t>
            </a:r>
            <a:endParaRPr lang="nl-NL" sz="2400" dirty="0"/>
          </a:p>
        </p:txBody>
      </p:sp>
      <p:sp>
        <p:nvSpPr>
          <p:cNvPr id="5" name="Tekstvak 23">
            <a:extLst>
              <a:ext uri="{FF2B5EF4-FFF2-40B4-BE49-F238E27FC236}">
                <a16:creationId xmlns:a16="http://schemas.microsoft.com/office/drawing/2014/main" id="{F1498CF4-B170-0594-D627-4F4B9888136C}"/>
              </a:ext>
            </a:extLst>
          </p:cNvPr>
          <p:cNvSpPr txBox="1"/>
          <p:nvPr/>
        </p:nvSpPr>
        <p:spPr>
          <a:xfrm>
            <a:off x="3185958" y="4440876"/>
            <a:ext cx="1728192" cy="461665"/>
          </a:xfrm>
          <a:prstGeom prst="rect">
            <a:avLst/>
          </a:prstGeom>
          <a:noFill/>
        </p:spPr>
        <p:txBody>
          <a:bodyPr wrap="square" rtlCol="0">
            <a:spAutoFit/>
          </a:bodyPr>
          <a:lstStyle/>
          <a:p>
            <a:pPr algn="ctr"/>
            <a:r>
              <a:rPr lang="nl-NL" sz="2400" dirty="0"/>
              <a:t>Ingenieurs</a:t>
            </a:r>
          </a:p>
        </p:txBody>
      </p:sp>
      <p:sp>
        <p:nvSpPr>
          <p:cNvPr id="6" name="PIJL-LINKS en -RECHTS 34">
            <a:extLst>
              <a:ext uri="{FF2B5EF4-FFF2-40B4-BE49-F238E27FC236}">
                <a16:creationId xmlns:a16="http://schemas.microsoft.com/office/drawing/2014/main" id="{A2DCF03A-82E0-376F-537B-5337D6452ACB}"/>
              </a:ext>
            </a:extLst>
          </p:cNvPr>
          <p:cNvSpPr/>
          <p:nvPr/>
        </p:nvSpPr>
        <p:spPr>
          <a:xfrm>
            <a:off x="2195735" y="4057586"/>
            <a:ext cx="770009"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8" name="Tekstvak 22">
            <a:extLst>
              <a:ext uri="{FF2B5EF4-FFF2-40B4-BE49-F238E27FC236}">
                <a16:creationId xmlns:a16="http://schemas.microsoft.com/office/drawing/2014/main" id="{C93588E9-5653-9F47-3D15-BCDC6ABBE9BC}"/>
              </a:ext>
            </a:extLst>
          </p:cNvPr>
          <p:cNvSpPr txBox="1"/>
          <p:nvPr/>
        </p:nvSpPr>
        <p:spPr>
          <a:xfrm>
            <a:off x="6683696" y="4437363"/>
            <a:ext cx="2023048" cy="461665"/>
          </a:xfrm>
          <a:prstGeom prst="rect">
            <a:avLst/>
          </a:prstGeom>
          <a:noFill/>
        </p:spPr>
        <p:txBody>
          <a:bodyPr wrap="square" rtlCol="0">
            <a:spAutoFit/>
          </a:bodyPr>
          <a:lstStyle/>
          <a:p>
            <a:pPr algn="ctr"/>
            <a:r>
              <a:rPr lang="nl-NL" sz="2400" dirty="0"/>
              <a:t>Onderzoekers</a:t>
            </a:r>
          </a:p>
        </p:txBody>
      </p:sp>
      <p:sp>
        <p:nvSpPr>
          <p:cNvPr id="9" name="Tekstvak 33">
            <a:extLst>
              <a:ext uri="{FF2B5EF4-FFF2-40B4-BE49-F238E27FC236}">
                <a16:creationId xmlns:a16="http://schemas.microsoft.com/office/drawing/2014/main" id="{D8CA0BC2-FF83-005F-12BD-D9D358631F36}"/>
              </a:ext>
            </a:extLst>
          </p:cNvPr>
          <p:cNvSpPr txBox="1"/>
          <p:nvPr/>
        </p:nvSpPr>
        <p:spPr>
          <a:xfrm>
            <a:off x="66824" y="4254438"/>
            <a:ext cx="2381249" cy="830997"/>
          </a:xfrm>
          <a:prstGeom prst="rect">
            <a:avLst/>
          </a:prstGeom>
          <a:noFill/>
        </p:spPr>
        <p:txBody>
          <a:bodyPr wrap="square" rtlCol="0">
            <a:spAutoFit/>
          </a:bodyPr>
          <a:lstStyle/>
          <a:p>
            <a:pPr algn="ctr"/>
            <a:r>
              <a:rPr lang="nl-NL" sz="2400" dirty="0"/>
              <a:t>Technici &amp;</a:t>
            </a:r>
            <a:br>
              <a:rPr lang="nl-NL" sz="2400" dirty="0"/>
            </a:br>
            <a:r>
              <a:rPr lang="nl-NL" sz="2400" dirty="0"/>
              <a:t>ambachtsmensen</a:t>
            </a:r>
          </a:p>
        </p:txBody>
      </p:sp>
      <p:pic>
        <p:nvPicPr>
          <p:cNvPr id="12" name="Picture 11">
            <a:extLst>
              <a:ext uri="{FF2B5EF4-FFF2-40B4-BE49-F238E27FC236}">
                <a16:creationId xmlns:a16="http://schemas.microsoft.com/office/drawing/2014/main" id="{A8891231-EEDC-F2DE-4E13-F255AB0B76A2}"/>
              </a:ext>
            </a:extLst>
          </p:cNvPr>
          <p:cNvPicPr>
            <a:picLocks noChangeAspect="1"/>
          </p:cNvPicPr>
          <p:nvPr/>
        </p:nvPicPr>
        <p:blipFill>
          <a:blip r:embed="rId8"/>
          <a:stretch>
            <a:fillRect/>
          </a:stretch>
        </p:blipFill>
        <p:spPr>
          <a:xfrm>
            <a:off x="6165884" y="1717935"/>
            <a:ext cx="3005202" cy="1165654"/>
          </a:xfrm>
          <a:prstGeom prst="rect">
            <a:avLst/>
          </a:prstGeom>
        </p:spPr>
      </p:pic>
      <p:sp>
        <p:nvSpPr>
          <p:cNvPr id="13" name="Rechthoek 10">
            <a:extLst>
              <a:ext uri="{FF2B5EF4-FFF2-40B4-BE49-F238E27FC236}">
                <a16:creationId xmlns:a16="http://schemas.microsoft.com/office/drawing/2014/main" id="{3B647909-68D7-C491-1FAB-DA87607CACF1}"/>
              </a:ext>
            </a:extLst>
          </p:cNvPr>
          <p:cNvSpPr/>
          <p:nvPr/>
        </p:nvSpPr>
        <p:spPr>
          <a:xfrm>
            <a:off x="7887914" y="2023338"/>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PIJL-LINKS en -RECHTS 34">
            <a:extLst>
              <a:ext uri="{FF2B5EF4-FFF2-40B4-BE49-F238E27FC236}">
                <a16:creationId xmlns:a16="http://schemas.microsoft.com/office/drawing/2014/main" id="{D5B34A68-6DC0-2045-4319-12E86CA3EDC5}"/>
              </a:ext>
            </a:extLst>
          </p:cNvPr>
          <p:cNvSpPr/>
          <p:nvPr/>
        </p:nvSpPr>
        <p:spPr>
          <a:xfrm>
            <a:off x="5292080" y="4066502"/>
            <a:ext cx="77001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0" name="Rechthoek 19">
            <a:extLst>
              <a:ext uri="{FF2B5EF4-FFF2-40B4-BE49-F238E27FC236}">
                <a16:creationId xmlns:a16="http://schemas.microsoft.com/office/drawing/2014/main" id="{77F24C53-28FB-3CD5-B9EF-BAB5F3E04C33}"/>
              </a:ext>
            </a:extLst>
          </p:cNvPr>
          <p:cNvSpPr/>
          <p:nvPr/>
        </p:nvSpPr>
        <p:spPr>
          <a:xfrm>
            <a:off x="4902454" y="401094"/>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0" name="Rechthoek 30">
            <a:extLst>
              <a:ext uri="{FF2B5EF4-FFF2-40B4-BE49-F238E27FC236}">
                <a16:creationId xmlns:a16="http://schemas.microsoft.com/office/drawing/2014/main" id="{57C638CD-06AC-4435-4FD2-C2508F7EA0D4}"/>
              </a:ext>
            </a:extLst>
          </p:cNvPr>
          <p:cNvSpPr/>
          <p:nvPr/>
        </p:nvSpPr>
        <p:spPr>
          <a:xfrm>
            <a:off x="1893062" y="401094"/>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22" name="Rechthoek 29">
            <a:extLst>
              <a:ext uri="{FF2B5EF4-FFF2-40B4-BE49-F238E27FC236}">
                <a16:creationId xmlns:a16="http://schemas.microsoft.com/office/drawing/2014/main" id="{DF74C8CE-B35C-FB82-14D9-2E152418DACB}"/>
              </a:ext>
            </a:extLst>
          </p:cNvPr>
          <p:cNvSpPr/>
          <p:nvPr/>
        </p:nvSpPr>
        <p:spPr>
          <a:xfrm>
            <a:off x="1891360" y="2021647"/>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2048" name="Rechthoek 18">
            <a:extLst>
              <a:ext uri="{FF2B5EF4-FFF2-40B4-BE49-F238E27FC236}">
                <a16:creationId xmlns:a16="http://schemas.microsoft.com/office/drawing/2014/main" id="{B74301B2-FA15-C7C0-EC84-3D69C019A10D}"/>
              </a:ext>
            </a:extLst>
          </p:cNvPr>
          <p:cNvSpPr/>
          <p:nvPr/>
        </p:nvSpPr>
        <p:spPr>
          <a:xfrm>
            <a:off x="4902454" y="2021647"/>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Tree>
    <p:extLst>
      <p:ext uri="{BB962C8B-B14F-4D97-AF65-F5344CB8AC3E}">
        <p14:creationId xmlns:p14="http://schemas.microsoft.com/office/powerpoint/2010/main" val="3211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3" grpId="0"/>
      <p:bldP spid="4" grpId="0"/>
      <p:bldP spid="5" grpId="0"/>
      <p:bldP spid="6" grpId="0" animBg="1"/>
      <p:bldP spid="8" grpId="0"/>
      <p:bldP spid="9" grpId="0"/>
      <p:bldP spid="11" grpId="0" animBg="1"/>
    </p:bldLst>
  </p:timing>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18585</TotalTime>
  <Words>1140</Words>
  <Application>Microsoft Office PowerPoint</Application>
  <PresentationFormat>On-screen Show (16:9)</PresentationFormat>
  <Paragraphs>159</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Narrow</vt:lpstr>
      <vt:lpstr>Calibri</vt:lpstr>
      <vt:lpstr>Wingdings</vt:lpstr>
      <vt:lpstr>Office-thema</vt:lpstr>
      <vt:lpstr>PowerPoint Presentation</vt:lpstr>
      <vt:lpstr>PowerPoint Presentation</vt:lpstr>
      <vt:lpstr>PowerPoint Presentation</vt:lpstr>
      <vt:lpstr>Hmmm, en bijvoorbeeld scheikunde dan?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 is Magnetisme (alternative)?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Frank Vermunt</cp:lastModifiedBy>
  <cp:revision>99</cp:revision>
  <dcterms:created xsi:type="dcterms:W3CDTF">2019-02-16T11:50:46Z</dcterms:created>
  <dcterms:modified xsi:type="dcterms:W3CDTF">2024-12-08T07:47:08Z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